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67_3509C872.xml" ContentType="application/vnd.ms-powerpoint.comments+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3C_57D895E7.xml" ContentType="application/vnd.ms-powerpoint.comments+xml"/>
  <Override PartName="/ppt/notesSlides/notesSlide17.xml" ContentType="application/vnd.openxmlformats-officedocument.presentationml.notesSlide+xml"/>
  <Override PartName="/ppt/comments/modernComment_10F_8085724.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4"/>
  </p:notesMasterIdLst>
  <p:sldIdLst>
    <p:sldId id="378" r:id="rId5"/>
    <p:sldId id="380" r:id="rId6"/>
    <p:sldId id="383" r:id="rId7"/>
    <p:sldId id="381" r:id="rId8"/>
    <p:sldId id="391" r:id="rId9"/>
    <p:sldId id="359" r:id="rId10"/>
    <p:sldId id="363" r:id="rId11"/>
    <p:sldId id="313" r:id="rId12"/>
    <p:sldId id="267" r:id="rId13"/>
    <p:sldId id="268" r:id="rId14"/>
    <p:sldId id="333" r:id="rId15"/>
    <p:sldId id="332" r:id="rId16"/>
    <p:sldId id="400" r:id="rId17"/>
    <p:sldId id="356" r:id="rId18"/>
    <p:sldId id="270" r:id="rId19"/>
    <p:sldId id="316" r:id="rId20"/>
    <p:sldId id="271" r:id="rId21"/>
    <p:sldId id="272" r:id="rId22"/>
    <p:sldId id="394" r:id="rId23"/>
    <p:sldId id="395" r:id="rId24"/>
    <p:sldId id="396" r:id="rId25"/>
    <p:sldId id="401" r:id="rId26"/>
    <p:sldId id="346" r:id="rId27"/>
    <p:sldId id="348" r:id="rId28"/>
    <p:sldId id="398" r:id="rId29"/>
    <p:sldId id="402" r:id="rId30"/>
    <p:sldId id="259" r:id="rId31"/>
    <p:sldId id="335" r:id="rId32"/>
    <p:sldId id="369" r:id="rId33"/>
    <p:sldId id="382" r:id="rId34"/>
    <p:sldId id="379" r:id="rId35"/>
    <p:sldId id="393" r:id="rId36"/>
    <p:sldId id="403" r:id="rId37"/>
    <p:sldId id="366" r:id="rId38"/>
    <p:sldId id="373" r:id="rId39"/>
    <p:sldId id="371" r:id="rId40"/>
    <p:sldId id="392" r:id="rId41"/>
    <p:sldId id="388" r:id="rId42"/>
    <p:sldId id="375" r:id="rId43"/>
  </p:sldIdLst>
  <p:sldSz cx="12192000" cy="6858000"/>
  <p:notesSz cx="6858000" cy="9144000"/>
  <p:embeddedFontLst>
    <p:embeddedFont>
      <p:font typeface="Rockwell" panose="02060603020205020403" pitchFamily="18" charset="0"/>
      <p:regular r:id="rId45"/>
      <p:bold r:id="rId45"/>
      <p:italic r:id="rId45"/>
      <p:boldItalic r:id="rId45"/>
    </p:embeddedFont>
    <p:embeddedFont>
      <p:font typeface="Verdana" panose="020B0604030504040204" pitchFamily="34" charset="0"/>
      <p:regular r:id="rId45"/>
      <p:bold r:id="rId45"/>
      <p:italic r:id="rId45"/>
      <p:boldItalic r:id="rId45"/>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793" userDrawn="1">
          <p15:clr>
            <a:srgbClr val="C35EA4"/>
          </p15:clr>
        </p15:guide>
        <p15:guide id="3" orient="horz" pos="2546" userDrawn="1">
          <p15:clr>
            <a:srgbClr val="A4A3A4"/>
          </p15:clr>
        </p15:guide>
        <p15:guide id="4" pos="688" userDrawn="1">
          <p15:clr>
            <a:srgbClr val="A4A3A4"/>
          </p15:clr>
        </p15:guide>
        <p15:guide id="5" orient="horz" pos="4320" userDrawn="1">
          <p15:clr>
            <a:srgbClr val="A4A3A4"/>
          </p15:clr>
        </p15:guide>
        <p15:guide id="6" orient="horz" pos="414" userDrawn="1">
          <p15:clr>
            <a:srgbClr val="FDE53C"/>
          </p15:clr>
        </p15:guide>
        <p15:guide id="7" orient="horz" pos="3702" userDrawn="1">
          <p15:clr>
            <a:srgbClr val="C35EA4"/>
          </p15:clr>
        </p15:guide>
        <p15:guide id="8" pos="3795" userDrawn="1">
          <p15:clr>
            <a:srgbClr val="A4A3A4"/>
          </p15:clr>
        </p15:guide>
        <p15:guide id="9" orient="horz"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840F33-17C5-38AF-3814-C4C41C6EE49D}" name="Maaike Cornelissen" initials="MC" userId="S::m.cornelissen@veiligheid.nl::abda40a0-f129-467d-9ddc-4ca811d8ac7c" providerId="AD"/>
  <p188:author id="{FA32795C-3C5F-416A-4E30-F4C2E8CFA4A8}" name="Karin Klein Wolt" initials="KK" userId="S::k.kleinwolt@veiligheid.nl::fcc911af-ea9b-40ae-bb98-1d1cb74c2fd1" providerId="AD"/>
  <p188:author id="{E8A558AB-0B66-63D4-31C4-FAB94D2FDDF1}" name="Ida Heerkens" initials="IH" userId="S::i.heerkens@veiligheid.nl::c1ff815e-1a7b-473a-b9de-3ca9bccc91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tt Ermers" initials="BE" lastIdx="73" clrIdx="0"/>
  <p:cmAuthor id="2" name="Thijs Public Cinema" initials="TPC" lastIdx="53" clrIdx="1">
    <p:extLst>
      <p:ext uri="{19B8F6BF-5375-455C-9EA6-DF929625EA0E}">
        <p15:presenceInfo xmlns:p15="http://schemas.microsoft.com/office/powerpoint/2012/main" userId="1223e3a44326e0f9" providerId="Windows Live"/>
      </p:ext>
    </p:extLst>
  </p:cmAuthor>
  <p:cmAuthor id="3" name="Jacinta Peerlkamp-Steltenpool" initials="JPS" lastIdx="7" clrIdx="2">
    <p:extLst>
      <p:ext uri="{19B8F6BF-5375-455C-9EA6-DF929625EA0E}">
        <p15:presenceInfo xmlns:p15="http://schemas.microsoft.com/office/powerpoint/2012/main" userId="S::j.peerlkamp-steltenpool@veiligheid.nl::68ad406d-2fd3-4d79-a3b0-d2064e8e9362" providerId="AD"/>
      </p:ext>
    </p:extLst>
  </p:cmAuthor>
  <p:cmAuthor id="4" name="Britt" initials="B" lastIdx="25" clrIdx="3">
    <p:extLst>
      <p:ext uri="{19B8F6BF-5375-455C-9EA6-DF929625EA0E}">
        <p15:presenceInfo xmlns:p15="http://schemas.microsoft.com/office/powerpoint/2012/main" userId="S::b.ermers@veiligheid.nl::bf1f3415-b055-42bd-9fab-5cfab22facd3" providerId="AD"/>
      </p:ext>
    </p:extLst>
  </p:cmAuthor>
  <p:cmAuthor id="5" name="Maud van Hecke" initials="MvH" lastIdx="6" clrIdx="4">
    <p:extLst>
      <p:ext uri="{19B8F6BF-5375-455C-9EA6-DF929625EA0E}">
        <p15:presenceInfo xmlns:p15="http://schemas.microsoft.com/office/powerpoint/2012/main" userId="S::maud@opennow.nl::372a1d09-e17e-4244-b6dd-5b4269c330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00"/>
    <a:srgbClr val="E84DAA"/>
    <a:srgbClr val="DAE7E0"/>
    <a:srgbClr val="F08D16"/>
    <a:srgbClr val="DDE9E2"/>
    <a:srgbClr val="DDE8E2"/>
    <a:srgbClr val="FAD7AE"/>
    <a:srgbClr val="F08D33"/>
    <a:srgbClr val="EF8D15"/>
    <a:srgbClr val="0024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DD8F0-7566-47B5-AC53-A071DA8DBE75}" v="56" dt="2024-11-21T20:29:49.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7"/>
    <p:restoredTop sz="54237" autoAdjust="0"/>
  </p:normalViewPr>
  <p:slideViewPr>
    <p:cSldViewPr snapToGrid="0">
      <p:cViewPr varScale="1">
        <p:scale>
          <a:sx n="51" d="100"/>
          <a:sy n="51" d="100"/>
        </p:scale>
        <p:origin x="1310" y="53"/>
      </p:cViewPr>
      <p:guideLst>
        <p:guide pos="4793"/>
        <p:guide orient="horz" pos="2546"/>
        <p:guide pos="688"/>
        <p:guide orient="horz" pos="4320"/>
        <p:guide orient="horz" pos="414"/>
        <p:guide orient="horz" pos="3702"/>
        <p:guide pos="3795"/>
        <p:guide orient="horz"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NUL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Heerkens" userId="c1ff815e-1a7b-473a-b9de-3ca9bccc9113" providerId="ADAL" clId="{CB1B5DCB-BCB7-4D18-817D-1C0DC90469DC}"/>
    <pc:docChg chg="undo custSel delSld modSld">
      <pc:chgData name="Ida Heerkens" userId="c1ff815e-1a7b-473a-b9de-3ca9bccc9113" providerId="ADAL" clId="{CB1B5DCB-BCB7-4D18-817D-1C0DC90469DC}" dt="2024-11-18T16:24:43.846" v="805"/>
      <pc:docMkLst>
        <pc:docMk/>
      </pc:docMkLst>
      <pc:sldChg chg="addSp modSp modAnim">
        <pc:chgData name="Ida Heerkens" userId="c1ff815e-1a7b-473a-b9de-3ca9bccc9113" providerId="ADAL" clId="{CB1B5DCB-BCB7-4D18-817D-1C0DC90469DC}" dt="2024-11-18T16:16:24.702" v="785"/>
        <pc:sldMkLst>
          <pc:docMk/>
          <pc:sldMk cId="994671692" sldId="259"/>
        </pc:sldMkLst>
        <pc:grpChg chg="add mod">
          <ac:chgData name="Ida Heerkens" userId="c1ff815e-1a7b-473a-b9de-3ca9bccc9113" providerId="ADAL" clId="{CB1B5DCB-BCB7-4D18-817D-1C0DC90469DC}" dt="2024-11-18T16:15:17.979" v="782" actId="164"/>
          <ac:grpSpMkLst>
            <pc:docMk/>
            <pc:sldMk cId="994671692" sldId="259"/>
            <ac:grpSpMk id="3" creationId="{5CC5BA27-1A4C-A0A5-C6E0-E7CB5322F356}"/>
          </ac:grpSpMkLst>
        </pc:grpChg>
        <pc:grpChg chg="mod">
          <ac:chgData name="Ida Heerkens" userId="c1ff815e-1a7b-473a-b9de-3ca9bccc9113" providerId="ADAL" clId="{CB1B5DCB-BCB7-4D18-817D-1C0DC90469DC}" dt="2024-11-18T16:15:17.979" v="782" actId="164"/>
          <ac:grpSpMkLst>
            <pc:docMk/>
            <pc:sldMk cId="994671692" sldId="259"/>
            <ac:grpSpMk id="55" creationId="{537C1ED7-6EDE-2547-8092-D8AB8C2F35BC}"/>
          </ac:grpSpMkLst>
        </pc:grpChg>
        <pc:picChg chg="mod">
          <ac:chgData name="Ida Heerkens" userId="c1ff815e-1a7b-473a-b9de-3ca9bccc9113" providerId="ADAL" clId="{CB1B5DCB-BCB7-4D18-817D-1C0DC90469DC}" dt="2024-11-18T16:15:17.979" v="782" actId="164"/>
          <ac:picMkLst>
            <pc:docMk/>
            <pc:sldMk cId="994671692" sldId="259"/>
            <ac:picMk id="7" creationId="{40423D9D-EDB3-5E65-77B8-602FC759F7E9}"/>
          </ac:picMkLst>
        </pc:picChg>
      </pc:sldChg>
      <pc:sldChg chg="modSp mod">
        <pc:chgData name="Ida Heerkens" userId="c1ff815e-1a7b-473a-b9de-3ca9bccc9113" providerId="ADAL" clId="{CB1B5DCB-BCB7-4D18-817D-1C0DC90469DC}" dt="2024-11-18T16:12:54.375" v="781" actId="20577"/>
        <pc:sldMkLst>
          <pc:docMk/>
          <pc:sldMk cId="2988795083" sldId="270"/>
        </pc:sldMkLst>
        <pc:spChg chg="mod">
          <ac:chgData name="Ida Heerkens" userId="c1ff815e-1a7b-473a-b9de-3ca9bccc9113" providerId="ADAL" clId="{CB1B5DCB-BCB7-4D18-817D-1C0DC90469DC}" dt="2024-11-18T16:12:54.375" v="781" actId="20577"/>
          <ac:spMkLst>
            <pc:docMk/>
            <pc:sldMk cId="2988795083" sldId="270"/>
            <ac:spMk id="5" creationId="{00000000-0000-0000-0000-000000000000}"/>
          </ac:spMkLst>
        </pc:spChg>
      </pc:sldChg>
      <pc:sldChg chg="addSp delSp modSp mod delAnim modAnim">
        <pc:chgData name="Ida Heerkens" userId="c1ff815e-1a7b-473a-b9de-3ca9bccc9113" providerId="ADAL" clId="{CB1B5DCB-BCB7-4D18-817D-1C0DC90469DC}" dt="2024-11-18T16:12:17.971" v="780"/>
        <pc:sldMkLst>
          <pc:docMk/>
          <pc:sldMk cId="1835769331" sldId="332"/>
        </pc:sldMkLst>
        <pc:spChg chg="mod">
          <ac:chgData name="Ida Heerkens" userId="c1ff815e-1a7b-473a-b9de-3ca9bccc9113" providerId="ADAL" clId="{CB1B5DCB-BCB7-4D18-817D-1C0DC90469DC}" dt="2024-11-18T10:40:40.441" v="73" actId="164"/>
          <ac:spMkLst>
            <pc:docMk/>
            <pc:sldMk cId="1835769331" sldId="332"/>
            <ac:spMk id="28" creationId="{7E8EF86E-F58C-D34E-B8F0-BC16A4E7B28E}"/>
          </ac:spMkLst>
        </pc:spChg>
        <pc:grpChg chg="add mod">
          <ac:chgData name="Ida Heerkens" userId="c1ff815e-1a7b-473a-b9de-3ca9bccc9113" providerId="ADAL" clId="{CB1B5DCB-BCB7-4D18-817D-1C0DC90469DC}" dt="2024-11-18T10:40:40.441" v="73" actId="164"/>
          <ac:grpSpMkLst>
            <pc:docMk/>
            <pc:sldMk cId="1835769331" sldId="332"/>
            <ac:grpSpMk id="6" creationId="{03106910-6740-5679-0436-4780C679C4AB}"/>
          </ac:grpSpMkLst>
        </pc:grpChg>
        <pc:picChg chg="add del mod">
          <ac:chgData name="Ida Heerkens" userId="c1ff815e-1a7b-473a-b9de-3ca9bccc9113" providerId="ADAL" clId="{CB1B5DCB-BCB7-4D18-817D-1C0DC90469DC}" dt="2024-11-18T10:25:55.272" v="38" actId="478"/>
          <ac:picMkLst>
            <pc:docMk/>
            <pc:sldMk cId="1835769331" sldId="332"/>
            <ac:picMk id="3" creationId="{EB436E11-6248-1E4B-4FE9-FFB59F198CBA}"/>
          </ac:picMkLst>
        </pc:picChg>
        <pc:picChg chg="add mod">
          <ac:chgData name="Ida Heerkens" userId="c1ff815e-1a7b-473a-b9de-3ca9bccc9113" providerId="ADAL" clId="{CB1B5DCB-BCB7-4D18-817D-1C0DC90469DC}" dt="2024-11-18T16:10:56.374" v="775" actId="1076"/>
          <ac:picMkLst>
            <pc:docMk/>
            <pc:sldMk cId="1835769331" sldId="332"/>
            <ac:picMk id="6" creationId="{488C584C-1988-1D4A-1BBE-AA528F7528E7}"/>
          </ac:picMkLst>
        </pc:picChg>
        <pc:picChg chg="mod">
          <ac:chgData name="Ida Heerkens" userId="c1ff815e-1a7b-473a-b9de-3ca9bccc9113" providerId="ADAL" clId="{CB1B5DCB-BCB7-4D18-817D-1C0DC90469DC}" dt="2024-11-18T16:10:50.230" v="773" actId="1076"/>
          <ac:picMkLst>
            <pc:docMk/>
            <pc:sldMk cId="1835769331" sldId="332"/>
            <ac:picMk id="7" creationId="{8B7426BF-BAF1-14E6-C3EC-49FBB5A5D0CC}"/>
          </ac:picMkLst>
        </pc:picChg>
        <pc:picChg chg="mod">
          <ac:chgData name="Ida Heerkens" userId="c1ff815e-1a7b-473a-b9de-3ca9bccc9113" providerId="ADAL" clId="{CB1B5DCB-BCB7-4D18-817D-1C0DC90469DC}" dt="2024-11-18T10:40:40.441" v="73" actId="164"/>
          <ac:picMkLst>
            <pc:docMk/>
            <pc:sldMk cId="1835769331" sldId="332"/>
            <ac:picMk id="8" creationId="{FD5BA6EA-B699-C0DF-8BCF-0051E09ACD6E}"/>
          </ac:picMkLst>
        </pc:picChg>
        <pc:picChg chg="mod">
          <ac:chgData name="Ida Heerkens" userId="c1ff815e-1a7b-473a-b9de-3ca9bccc9113" providerId="ADAL" clId="{CB1B5DCB-BCB7-4D18-817D-1C0DC90469DC}" dt="2024-11-18T16:12:01.214" v="779" actId="1076"/>
          <ac:picMkLst>
            <pc:docMk/>
            <pc:sldMk cId="1835769331" sldId="332"/>
            <ac:picMk id="9" creationId="{65C30D00-E7FE-5D38-8F05-71008613033C}"/>
          </ac:picMkLst>
        </pc:picChg>
        <pc:picChg chg="mod">
          <ac:chgData name="Ida Heerkens" userId="c1ff815e-1a7b-473a-b9de-3ca9bccc9113" providerId="ADAL" clId="{CB1B5DCB-BCB7-4D18-817D-1C0DC90469DC}" dt="2024-11-18T16:10:54.667" v="774" actId="1076"/>
          <ac:picMkLst>
            <pc:docMk/>
            <pc:sldMk cId="1835769331" sldId="332"/>
            <ac:picMk id="11" creationId="{236981E2-ED33-514A-293F-2795EF05B944}"/>
          </ac:picMkLst>
        </pc:picChg>
        <pc:picChg chg="mod">
          <ac:chgData name="Ida Heerkens" userId="c1ff815e-1a7b-473a-b9de-3ca9bccc9113" providerId="ADAL" clId="{CB1B5DCB-BCB7-4D18-817D-1C0DC90469DC}" dt="2024-11-18T10:21:06.338" v="33" actId="1076"/>
          <ac:picMkLst>
            <pc:docMk/>
            <pc:sldMk cId="1835769331" sldId="332"/>
            <ac:picMk id="24" creationId="{CFDF3A50-1B11-E740-8D08-768383B41970}"/>
          </ac:picMkLst>
        </pc:picChg>
      </pc:sldChg>
      <pc:sldChg chg="modSp mod modAnim">
        <pc:chgData name="Ida Heerkens" userId="c1ff815e-1a7b-473a-b9de-3ca9bccc9113" providerId="ADAL" clId="{CB1B5DCB-BCB7-4D18-817D-1C0DC90469DC}" dt="2024-11-18T10:34:38.690" v="71"/>
        <pc:sldMkLst>
          <pc:docMk/>
          <pc:sldMk cId="2757841447" sldId="346"/>
        </pc:sldMkLst>
        <pc:picChg chg="mod">
          <ac:chgData name="Ida Heerkens" userId="c1ff815e-1a7b-473a-b9de-3ca9bccc9113" providerId="ADAL" clId="{CB1B5DCB-BCB7-4D18-817D-1C0DC90469DC}" dt="2024-11-18T10:33:31.295" v="67" actId="1076"/>
          <ac:picMkLst>
            <pc:docMk/>
            <pc:sldMk cId="2757841447" sldId="346"/>
            <ac:picMk id="28" creationId="{F75C5BE6-44FC-0058-9DA1-FFD8D266F50F}"/>
          </ac:picMkLst>
        </pc:picChg>
      </pc:sldChg>
      <pc:sldChg chg="delSp modSp mod modAnim">
        <pc:chgData name="Ida Heerkens" userId="c1ff815e-1a7b-473a-b9de-3ca9bccc9113" providerId="ADAL" clId="{CB1B5DCB-BCB7-4D18-817D-1C0DC90469DC}" dt="2024-11-18T10:57:31.742" v="168"/>
        <pc:sldMkLst>
          <pc:docMk/>
          <pc:sldMk cId="558269988" sldId="348"/>
        </pc:sldMkLst>
        <pc:spChg chg="del">
          <ac:chgData name="Ida Heerkens" userId="c1ff815e-1a7b-473a-b9de-3ca9bccc9113" providerId="ADAL" clId="{CB1B5DCB-BCB7-4D18-817D-1C0DC90469DC}" dt="2024-11-18T10:45:26.001" v="87" actId="478"/>
          <ac:spMkLst>
            <pc:docMk/>
            <pc:sldMk cId="558269988" sldId="348"/>
            <ac:spMk id="3" creationId="{9AED19F4-F3E2-94F6-4500-581DA03F881A}"/>
          </ac:spMkLst>
        </pc:spChg>
        <pc:spChg chg="del">
          <ac:chgData name="Ida Heerkens" userId="c1ff815e-1a7b-473a-b9de-3ca9bccc9113" providerId="ADAL" clId="{CB1B5DCB-BCB7-4D18-817D-1C0DC90469DC}" dt="2024-11-18T10:45:21.873" v="86" actId="478"/>
          <ac:spMkLst>
            <pc:docMk/>
            <pc:sldMk cId="558269988" sldId="348"/>
            <ac:spMk id="10" creationId="{B4130FE5-7EF2-2B55-5A28-6F1E69B1CA70}"/>
          </ac:spMkLst>
        </pc:spChg>
        <pc:grpChg chg="del mod topLvl">
          <ac:chgData name="Ida Heerkens" userId="c1ff815e-1a7b-473a-b9de-3ca9bccc9113" providerId="ADAL" clId="{CB1B5DCB-BCB7-4D18-817D-1C0DC90469DC}" dt="2024-11-18T10:47:15.374" v="109" actId="165"/>
          <ac:grpSpMkLst>
            <pc:docMk/>
            <pc:sldMk cId="558269988" sldId="348"/>
            <ac:grpSpMk id="33" creationId="{BAB1FCBC-15F5-20C3-A77D-FF2730DD34D0}"/>
          </ac:grpSpMkLst>
        </pc:grpChg>
        <pc:grpChg chg="del mod topLvl">
          <ac:chgData name="Ida Heerkens" userId="c1ff815e-1a7b-473a-b9de-3ca9bccc9113" providerId="ADAL" clId="{CB1B5DCB-BCB7-4D18-817D-1C0DC90469DC}" dt="2024-11-18T10:47:18.905" v="110" actId="165"/>
          <ac:grpSpMkLst>
            <pc:docMk/>
            <pc:sldMk cId="558269988" sldId="348"/>
            <ac:grpSpMk id="63" creationId="{360AC979-B694-69F7-8809-E10669021011}"/>
          </ac:grpSpMkLst>
        </pc:grpChg>
        <pc:grpChg chg="del mod topLvl">
          <ac:chgData name="Ida Heerkens" userId="c1ff815e-1a7b-473a-b9de-3ca9bccc9113" providerId="ADAL" clId="{CB1B5DCB-BCB7-4D18-817D-1C0DC90469DC}" dt="2024-11-18T10:47:23.845" v="111" actId="165"/>
          <ac:grpSpMkLst>
            <pc:docMk/>
            <pc:sldMk cId="558269988" sldId="348"/>
            <ac:grpSpMk id="64" creationId="{31178840-9689-D21A-D311-57933A6F644D}"/>
          </ac:grpSpMkLst>
        </pc:grpChg>
        <pc:grpChg chg="del">
          <ac:chgData name="Ida Heerkens" userId="c1ff815e-1a7b-473a-b9de-3ca9bccc9113" providerId="ADAL" clId="{CB1B5DCB-BCB7-4D18-817D-1C0DC90469DC}" dt="2024-11-18T10:46:03.680" v="92" actId="165"/>
          <ac:grpSpMkLst>
            <pc:docMk/>
            <pc:sldMk cId="558269988" sldId="348"/>
            <ac:grpSpMk id="67" creationId="{C25B578D-FF4D-6A3B-FAEC-A8B293BBE061}"/>
          </ac:grpSpMkLst>
        </pc:grpChg>
        <pc:picChg chg="mod topLvl">
          <ac:chgData name="Ida Heerkens" userId="c1ff815e-1a7b-473a-b9de-3ca9bccc9113" providerId="ADAL" clId="{CB1B5DCB-BCB7-4D18-817D-1C0DC90469DC}" dt="2024-11-18T10:47:15.374" v="109" actId="165"/>
          <ac:picMkLst>
            <pc:docMk/>
            <pc:sldMk cId="558269988" sldId="348"/>
            <ac:picMk id="9" creationId="{152EB2C9-8F84-1F52-C003-AB75AD73CE20}"/>
          </ac:picMkLst>
        </pc:picChg>
        <pc:picChg chg="mod topLvl">
          <ac:chgData name="Ida Heerkens" userId="c1ff815e-1a7b-473a-b9de-3ca9bccc9113" providerId="ADAL" clId="{CB1B5DCB-BCB7-4D18-817D-1C0DC90469DC}" dt="2024-11-18T10:47:15.374" v="109" actId="165"/>
          <ac:picMkLst>
            <pc:docMk/>
            <pc:sldMk cId="558269988" sldId="348"/>
            <ac:picMk id="11" creationId="{454BE3D2-495B-7DE7-4F69-C8DACAC74A92}"/>
          </ac:picMkLst>
        </pc:picChg>
        <pc:picChg chg="mod topLvl">
          <ac:chgData name="Ida Heerkens" userId="c1ff815e-1a7b-473a-b9de-3ca9bccc9113" providerId="ADAL" clId="{CB1B5DCB-BCB7-4D18-817D-1C0DC90469DC}" dt="2024-11-18T10:47:15.374" v="109" actId="165"/>
          <ac:picMkLst>
            <pc:docMk/>
            <pc:sldMk cId="558269988" sldId="348"/>
            <ac:picMk id="13" creationId="{F9DC1E76-46C1-BD7B-10F5-927BA62E2E0F}"/>
          </ac:picMkLst>
        </pc:picChg>
        <pc:picChg chg="mod topLvl">
          <ac:chgData name="Ida Heerkens" userId="c1ff815e-1a7b-473a-b9de-3ca9bccc9113" providerId="ADAL" clId="{CB1B5DCB-BCB7-4D18-817D-1C0DC90469DC}" dt="2024-11-18T10:47:15.374" v="109" actId="165"/>
          <ac:picMkLst>
            <pc:docMk/>
            <pc:sldMk cId="558269988" sldId="348"/>
            <ac:picMk id="16" creationId="{1E4D4FC0-AB0D-A4D0-8610-EA72011B0C30}"/>
          </ac:picMkLst>
        </pc:picChg>
        <pc:picChg chg="mod topLvl">
          <ac:chgData name="Ida Heerkens" userId="c1ff815e-1a7b-473a-b9de-3ca9bccc9113" providerId="ADAL" clId="{CB1B5DCB-BCB7-4D18-817D-1C0DC90469DC}" dt="2024-11-18T10:47:15.374" v="109" actId="165"/>
          <ac:picMkLst>
            <pc:docMk/>
            <pc:sldMk cId="558269988" sldId="348"/>
            <ac:picMk id="17" creationId="{5B06FFBD-C623-2803-46D3-92CD7F8BD3B8}"/>
          </ac:picMkLst>
        </pc:picChg>
        <pc:picChg chg="mod topLvl">
          <ac:chgData name="Ida Heerkens" userId="c1ff815e-1a7b-473a-b9de-3ca9bccc9113" providerId="ADAL" clId="{CB1B5DCB-BCB7-4D18-817D-1C0DC90469DC}" dt="2024-11-18T10:47:23.845" v="111" actId="165"/>
          <ac:picMkLst>
            <pc:docMk/>
            <pc:sldMk cId="558269988" sldId="348"/>
            <ac:picMk id="45" creationId="{A1DD5A76-8CDF-A501-6078-B850611D0C3F}"/>
          </ac:picMkLst>
        </pc:picChg>
        <pc:picChg chg="mod topLvl">
          <ac:chgData name="Ida Heerkens" userId="c1ff815e-1a7b-473a-b9de-3ca9bccc9113" providerId="ADAL" clId="{CB1B5DCB-BCB7-4D18-817D-1C0DC90469DC}" dt="2024-11-18T10:47:18.905" v="110" actId="165"/>
          <ac:picMkLst>
            <pc:docMk/>
            <pc:sldMk cId="558269988" sldId="348"/>
            <ac:picMk id="46" creationId="{5B36B272-8B07-318F-D2EB-90B561ED00BA}"/>
          </ac:picMkLst>
        </pc:picChg>
        <pc:picChg chg="mod topLvl">
          <ac:chgData name="Ida Heerkens" userId="c1ff815e-1a7b-473a-b9de-3ca9bccc9113" providerId="ADAL" clId="{CB1B5DCB-BCB7-4D18-817D-1C0DC90469DC}" dt="2024-11-18T10:47:23.845" v="111" actId="165"/>
          <ac:picMkLst>
            <pc:docMk/>
            <pc:sldMk cId="558269988" sldId="348"/>
            <ac:picMk id="49" creationId="{CD368207-5DE8-E49E-051C-2EA023CEA17C}"/>
          </ac:picMkLst>
        </pc:picChg>
        <pc:picChg chg="mod topLvl">
          <ac:chgData name="Ida Heerkens" userId="c1ff815e-1a7b-473a-b9de-3ca9bccc9113" providerId="ADAL" clId="{CB1B5DCB-BCB7-4D18-817D-1C0DC90469DC}" dt="2024-11-18T10:47:18.905" v="110" actId="165"/>
          <ac:picMkLst>
            <pc:docMk/>
            <pc:sldMk cId="558269988" sldId="348"/>
            <ac:picMk id="50" creationId="{0CE24D03-73B9-64AA-25DE-D8A2BE5C905B}"/>
          </ac:picMkLst>
        </pc:picChg>
        <pc:picChg chg="mod topLvl">
          <ac:chgData name="Ida Heerkens" userId="c1ff815e-1a7b-473a-b9de-3ca9bccc9113" providerId="ADAL" clId="{CB1B5DCB-BCB7-4D18-817D-1C0DC90469DC}" dt="2024-11-18T10:47:18.905" v="110" actId="165"/>
          <ac:picMkLst>
            <pc:docMk/>
            <pc:sldMk cId="558269988" sldId="348"/>
            <ac:picMk id="51" creationId="{0CCC291B-58A5-7CEF-17F9-49535C09AC5F}"/>
          </ac:picMkLst>
        </pc:picChg>
        <pc:picChg chg="del">
          <ac:chgData name="Ida Heerkens" userId="c1ff815e-1a7b-473a-b9de-3ca9bccc9113" providerId="ADAL" clId="{CB1B5DCB-BCB7-4D18-817D-1C0DC90469DC}" dt="2024-11-18T10:44:32.373" v="82" actId="478"/>
          <ac:picMkLst>
            <pc:docMk/>
            <pc:sldMk cId="558269988" sldId="348"/>
            <ac:picMk id="69" creationId="{C8BFA533-CB9F-F3B2-F1B7-BC01136D61C6}"/>
          </ac:picMkLst>
        </pc:picChg>
        <pc:picChg chg="del">
          <ac:chgData name="Ida Heerkens" userId="c1ff815e-1a7b-473a-b9de-3ca9bccc9113" providerId="ADAL" clId="{CB1B5DCB-BCB7-4D18-817D-1C0DC90469DC}" dt="2024-11-18T10:44:30.990" v="81" actId="478"/>
          <ac:picMkLst>
            <pc:docMk/>
            <pc:sldMk cId="558269988" sldId="348"/>
            <ac:picMk id="71" creationId="{0A0E0D77-9946-989B-6891-349317175D42}"/>
          </ac:picMkLst>
        </pc:picChg>
        <pc:picChg chg="del">
          <ac:chgData name="Ida Heerkens" userId="c1ff815e-1a7b-473a-b9de-3ca9bccc9113" providerId="ADAL" clId="{CB1B5DCB-BCB7-4D18-817D-1C0DC90469DC}" dt="2024-11-18T10:44:29.683" v="80" actId="478"/>
          <ac:picMkLst>
            <pc:docMk/>
            <pc:sldMk cId="558269988" sldId="348"/>
            <ac:picMk id="73" creationId="{7867AFC9-4D8D-C689-389E-F94672DDBFDB}"/>
          </ac:picMkLst>
        </pc:picChg>
        <pc:picChg chg="del">
          <ac:chgData name="Ida Heerkens" userId="c1ff815e-1a7b-473a-b9de-3ca9bccc9113" providerId="ADAL" clId="{CB1B5DCB-BCB7-4D18-817D-1C0DC90469DC}" dt="2024-11-18T10:44:27.396" v="79" actId="478"/>
          <ac:picMkLst>
            <pc:docMk/>
            <pc:sldMk cId="558269988" sldId="348"/>
            <ac:picMk id="75" creationId="{D01618F6-C39C-8FA9-048D-3FA0ABBDE18A}"/>
          </ac:picMkLst>
        </pc:picChg>
      </pc:sldChg>
      <pc:sldChg chg="addSp delSp modSp mod delAnim modAnim">
        <pc:chgData name="Ida Heerkens" userId="c1ff815e-1a7b-473a-b9de-3ca9bccc9113" providerId="ADAL" clId="{CB1B5DCB-BCB7-4D18-817D-1C0DC90469DC}" dt="2024-11-18T16:24:43.846" v="805"/>
        <pc:sldMkLst>
          <pc:docMk/>
          <pc:sldMk cId="230658730" sldId="356"/>
        </pc:sldMkLst>
        <pc:spChg chg="del">
          <ac:chgData name="Ida Heerkens" userId="c1ff815e-1a7b-473a-b9de-3ca9bccc9113" providerId="ADAL" clId="{CB1B5DCB-BCB7-4D18-817D-1C0DC90469DC}" dt="2024-11-18T10:22:29.756" v="35" actId="478"/>
          <ac:spMkLst>
            <pc:docMk/>
            <pc:sldMk cId="230658730" sldId="356"/>
            <ac:spMk id="4" creationId="{096A1730-32A2-A94E-57DB-0D73EC338E84}"/>
          </ac:spMkLst>
        </pc:spChg>
        <pc:picChg chg="add mod">
          <ac:chgData name="Ida Heerkens" userId="c1ff815e-1a7b-473a-b9de-3ca9bccc9113" providerId="ADAL" clId="{CB1B5DCB-BCB7-4D18-817D-1C0DC90469DC}" dt="2024-11-18T16:09:12.389" v="762" actId="1076"/>
          <ac:picMkLst>
            <pc:docMk/>
            <pc:sldMk cId="230658730" sldId="356"/>
            <ac:picMk id="5" creationId="{EE0B972D-3F9E-5CBC-6438-A5C3BD53754B}"/>
          </ac:picMkLst>
        </pc:picChg>
        <pc:picChg chg="add mod">
          <ac:chgData name="Ida Heerkens" userId="c1ff815e-1a7b-473a-b9de-3ca9bccc9113" providerId="ADAL" clId="{CB1B5DCB-BCB7-4D18-817D-1C0DC90469DC}" dt="2024-11-18T16:22:12.763" v="794" actId="1076"/>
          <ac:picMkLst>
            <pc:docMk/>
            <pc:sldMk cId="230658730" sldId="356"/>
            <ac:picMk id="6" creationId="{8C8A405E-1D06-295F-4CD0-1ABECD5E4C26}"/>
          </ac:picMkLst>
        </pc:picChg>
        <pc:picChg chg="add mod">
          <ac:chgData name="Ida Heerkens" userId="c1ff815e-1a7b-473a-b9de-3ca9bccc9113" providerId="ADAL" clId="{CB1B5DCB-BCB7-4D18-817D-1C0DC90469DC}" dt="2024-11-18T16:22:41.639" v="802" actId="1076"/>
          <ac:picMkLst>
            <pc:docMk/>
            <pc:sldMk cId="230658730" sldId="356"/>
            <ac:picMk id="8" creationId="{5BA76ECD-FBEF-EC2A-62A5-84505003251F}"/>
          </ac:picMkLst>
        </pc:picChg>
        <pc:picChg chg="del">
          <ac:chgData name="Ida Heerkens" userId="c1ff815e-1a7b-473a-b9de-3ca9bccc9113" providerId="ADAL" clId="{CB1B5DCB-BCB7-4D18-817D-1C0DC90469DC}" dt="2024-11-18T16:22:15.288" v="795" actId="478"/>
          <ac:picMkLst>
            <pc:docMk/>
            <pc:sldMk cId="230658730" sldId="356"/>
            <ac:picMk id="10" creationId="{DA0E4400-9BED-71B1-598B-841C687C689A}"/>
          </ac:picMkLst>
        </pc:picChg>
        <pc:picChg chg="del">
          <ac:chgData name="Ida Heerkens" userId="c1ff815e-1a7b-473a-b9de-3ca9bccc9113" providerId="ADAL" clId="{CB1B5DCB-BCB7-4D18-817D-1C0DC90469DC}" dt="2024-11-18T16:08:50.581" v="757" actId="478"/>
          <ac:picMkLst>
            <pc:docMk/>
            <pc:sldMk cId="230658730" sldId="356"/>
            <ac:picMk id="12" creationId="{87DC1881-13C8-BAC3-8A9A-6236CE795F48}"/>
          </ac:picMkLst>
        </pc:picChg>
        <pc:picChg chg="del">
          <ac:chgData name="Ida Heerkens" userId="c1ff815e-1a7b-473a-b9de-3ca9bccc9113" providerId="ADAL" clId="{CB1B5DCB-BCB7-4D18-817D-1C0DC90469DC}" dt="2024-11-18T16:21:59.128" v="786" actId="478"/>
          <ac:picMkLst>
            <pc:docMk/>
            <pc:sldMk cId="230658730" sldId="356"/>
            <ac:picMk id="14" creationId="{6219C806-C8A9-EB5E-17DF-CF89A565F672}"/>
          </ac:picMkLst>
        </pc:picChg>
      </pc:sldChg>
      <pc:sldChg chg="modSp mod">
        <pc:chgData name="Ida Heerkens" userId="c1ff815e-1a7b-473a-b9de-3ca9bccc9113" providerId="ADAL" clId="{CB1B5DCB-BCB7-4D18-817D-1C0DC90469DC}" dt="2024-11-18T10:04:42.595" v="3" actId="1076"/>
        <pc:sldMkLst>
          <pc:docMk/>
          <pc:sldMk cId="2699287947" sldId="380"/>
        </pc:sldMkLst>
        <pc:picChg chg="mod">
          <ac:chgData name="Ida Heerkens" userId="c1ff815e-1a7b-473a-b9de-3ca9bccc9113" providerId="ADAL" clId="{CB1B5DCB-BCB7-4D18-817D-1C0DC90469DC}" dt="2024-11-18T10:04:42.595" v="3" actId="1076"/>
          <ac:picMkLst>
            <pc:docMk/>
            <pc:sldMk cId="2699287947" sldId="380"/>
            <ac:picMk id="9" creationId="{25C3ABB8-4569-5F46-A3C8-F69B2557B61A}"/>
          </ac:picMkLst>
        </pc:picChg>
      </pc:sldChg>
      <pc:sldChg chg="modSp mod">
        <pc:chgData name="Ida Heerkens" userId="c1ff815e-1a7b-473a-b9de-3ca9bccc9113" providerId="ADAL" clId="{CB1B5DCB-BCB7-4D18-817D-1C0DC90469DC}" dt="2024-11-18T10:06:16.040" v="5" actId="1076"/>
        <pc:sldMkLst>
          <pc:docMk/>
          <pc:sldMk cId="2983273276" sldId="381"/>
        </pc:sldMkLst>
        <pc:picChg chg="mod">
          <ac:chgData name="Ida Heerkens" userId="c1ff815e-1a7b-473a-b9de-3ca9bccc9113" providerId="ADAL" clId="{CB1B5DCB-BCB7-4D18-817D-1C0DC90469DC}" dt="2024-11-18T10:06:16.040" v="5" actId="1076"/>
          <ac:picMkLst>
            <pc:docMk/>
            <pc:sldMk cId="2983273276" sldId="381"/>
            <ac:picMk id="9" creationId="{25C3ABB8-4569-5F46-A3C8-F69B2557B61A}"/>
          </ac:picMkLst>
        </pc:picChg>
      </pc:sldChg>
      <pc:sldChg chg="modSp mod modAnim">
        <pc:chgData name="Ida Heerkens" userId="c1ff815e-1a7b-473a-b9de-3ca9bccc9113" providerId="ADAL" clId="{CB1B5DCB-BCB7-4D18-817D-1C0DC90469DC}" dt="2024-11-18T16:01:04.635" v="739" actId="1076"/>
        <pc:sldMkLst>
          <pc:docMk/>
          <pc:sldMk cId="1046311999" sldId="382"/>
        </pc:sldMkLst>
        <pc:grpChg chg="mod">
          <ac:chgData name="Ida Heerkens" userId="c1ff815e-1a7b-473a-b9de-3ca9bccc9113" providerId="ADAL" clId="{CB1B5DCB-BCB7-4D18-817D-1C0DC90469DC}" dt="2024-11-18T16:01:03.673" v="737" actId="1076"/>
          <ac:grpSpMkLst>
            <pc:docMk/>
            <pc:sldMk cId="1046311999" sldId="382"/>
            <ac:grpSpMk id="16" creationId="{7945F152-E556-F149-9509-CD036088A4AC}"/>
          </ac:grpSpMkLst>
        </pc:grpChg>
        <pc:picChg chg="mod">
          <ac:chgData name="Ida Heerkens" userId="c1ff815e-1a7b-473a-b9de-3ca9bccc9113" providerId="ADAL" clId="{CB1B5DCB-BCB7-4D18-817D-1C0DC90469DC}" dt="2024-11-18T16:01:04.635" v="739" actId="1076"/>
          <ac:picMkLst>
            <pc:docMk/>
            <pc:sldMk cId="1046311999" sldId="382"/>
            <ac:picMk id="60" creationId="{10136613-7CAE-CC4F-94F7-6694B5CD8367}"/>
          </ac:picMkLst>
        </pc:picChg>
      </pc:sldChg>
      <pc:sldChg chg="delSp mod">
        <pc:chgData name="Ida Heerkens" userId="c1ff815e-1a7b-473a-b9de-3ca9bccc9113" providerId="ADAL" clId="{CB1B5DCB-BCB7-4D18-817D-1C0DC90469DC}" dt="2024-11-18T10:21:30.790" v="34" actId="478"/>
        <pc:sldMkLst>
          <pc:docMk/>
          <pc:sldMk cId="1124218049" sldId="384"/>
        </pc:sldMkLst>
        <pc:spChg chg="del">
          <ac:chgData name="Ida Heerkens" userId="c1ff815e-1a7b-473a-b9de-3ca9bccc9113" providerId="ADAL" clId="{CB1B5DCB-BCB7-4D18-817D-1C0DC90469DC}" dt="2024-11-18T10:21:30.790" v="34" actId="478"/>
          <ac:spMkLst>
            <pc:docMk/>
            <pc:sldMk cId="1124218049" sldId="384"/>
            <ac:spMk id="4" creationId="{81AC1FD4-56FC-6B45-1D2F-0B80BE3DC69E}"/>
          </ac:spMkLst>
        </pc:spChg>
      </pc:sldChg>
      <pc:sldChg chg="delSp mod">
        <pc:chgData name="Ida Heerkens" userId="c1ff815e-1a7b-473a-b9de-3ca9bccc9113" providerId="ADAL" clId="{CB1B5DCB-BCB7-4D18-817D-1C0DC90469DC}" dt="2024-11-18T10:29:24.992" v="57" actId="478"/>
        <pc:sldMkLst>
          <pc:docMk/>
          <pc:sldMk cId="853443976" sldId="385"/>
        </pc:sldMkLst>
        <pc:spChg chg="del">
          <ac:chgData name="Ida Heerkens" userId="c1ff815e-1a7b-473a-b9de-3ca9bccc9113" providerId="ADAL" clId="{CB1B5DCB-BCB7-4D18-817D-1C0DC90469DC}" dt="2024-11-18T10:29:24.992" v="57" actId="478"/>
          <ac:spMkLst>
            <pc:docMk/>
            <pc:sldMk cId="853443976" sldId="385"/>
            <ac:spMk id="7" creationId="{1A083B05-7874-0C75-F505-112CA820B939}"/>
          </ac:spMkLst>
        </pc:spChg>
      </pc:sldChg>
      <pc:sldChg chg="addSp delSp modSp mod delAnim modAnim">
        <pc:chgData name="Ida Heerkens" userId="c1ff815e-1a7b-473a-b9de-3ca9bccc9113" providerId="ADAL" clId="{CB1B5DCB-BCB7-4D18-817D-1C0DC90469DC}" dt="2024-11-18T16:08:09.085" v="756"/>
        <pc:sldMkLst>
          <pc:docMk/>
          <pc:sldMk cId="1769633479" sldId="391"/>
        </pc:sldMkLst>
        <pc:spChg chg="del">
          <ac:chgData name="Ida Heerkens" userId="c1ff815e-1a7b-473a-b9de-3ca9bccc9113" providerId="ADAL" clId="{CB1B5DCB-BCB7-4D18-817D-1C0DC90469DC}" dt="2024-11-18T10:10:18.990" v="9" actId="478"/>
          <ac:spMkLst>
            <pc:docMk/>
            <pc:sldMk cId="1769633479" sldId="391"/>
            <ac:spMk id="2" creationId="{63398FD6-371A-69EB-32D9-A351D5918EE9}"/>
          </ac:spMkLst>
        </pc:spChg>
        <pc:picChg chg="add mod">
          <ac:chgData name="Ida Heerkens" userId="c1ff815e-1a7b-473a-b9de-3ca9bccc9113" providerId="ADAL" clId="{CB1B5DCB-BCB7-4D18-817D-1C0DC90469DC}" dt="2024-11-18T16:07:02.133" v="748" actId="1076"/>
          <ac:picMkLst>
            <pc:docMk/>
            <pc:sldMk cId="1769633479" sldId="391"/>
            <ac:picMk id="11" creationId="{6FC6832E-D03D-58FF-D0C8-72BDC49F492C}"/>
          </ac:picMkLst>
        </pc:picChg>
        <pc:picChg chg="del">
          <ac:chgData name="Ida Heerkens" userId="c1ff815e-1a7b-473a-b9de-3ca9bccc9113" providerId="ADAL" clId="{CB1B5DCB-BCB7-4D18-817D-1C0DC90469DC}" dt="2024-11-18T16:06:49.492" v="740" actId="478"/>
          <ac:picMkLst>
            <pc:docMk/>
            <pc:sldMk cId="1769633479" sldId="391"/>
            <ac:picMk id="13" creationId="{7355632C-44A8-89EA-36FA-842E9439391A}"/>
          </ac:picMkLst>
        </pc:picChg>
      </pc:sldChg>
      <pc:sldChg chg="delSp modSp mod modAnim">
        <pc:chgData name="Ida Heerkens" userId="c1ff815e-1a7b-473a-b9de-3ca9bccc9113" providerId="ADAL" clId="{CB1B5DCB-BCB7-4D18-817D-1C0DC90469DC}" dt="2024-11-18T10:28:32.976" v="54" actId="1076"/>
        <pc:sldMkLst>
          <pc:docMk/>
          <pc:sldMk cId="424883515" sldId="394"/>
        </pc:sldMkLst>
        <pc:spChg chg="del">
          <ac:chgData name="Ida Heerkens" userId="c1ff815e-1a7b-473a-b9de-3ca9bccc9113" providerId="ADAL" clId="{CB1B5DCB-BCB7-4D18-817D-1C0DC90469DC}" dt="2024-11-18T10:26:11.094" v="39" actId="478"/>
          <ac:spMkLst>
            <pc:docMk/>
            <pc:sldMk cId="424883515" sldId="394"/>
            <ac:spMk id="4" creationId="{D138370A-4347-31B1-802D-E33D9FC3296B}"/>
          </ac:spMkLst>
        </pc:spChg>
        <pc:spChg chg="del">
          <ac:chgData name="Ida Heerkens" userId="c1ff815e-1a7b-473a-b9de-3ca9bccc9113" providerId="ADAL" clId="{CB1B5DCB-BCB7-4D18-817D-1C0DC90469DC}" dt="2024-11-18T10:26:20.509" v="40" actId="478"/>
          <ac:spMkLst>
            <pc:docMk/>
            <pc:sldMk cId="424883515" sldId="394"/>
            <ac:spMk id="8" creationId="{9080757F-0D4F-5D14-8789-0BE5614C67D0}"/>
          </ac:spMkLst>
        </pc:spChg>
        <pc:picChg chg="mod">
          <ac:chgData name="Ida Heerkens" userId="c1ff815e-1a7b-473a-b9de-3ca9bccc9113" providerId="ADAL" clId="{CB1B5DCB-BCB7-4D18-817D-1C0DC90469DC}" dt="2024-11-18T10:28:32.976" v="54" actId="1076"/>
          <ac:picMkLst>
            <pc:docMk/>
            <pc:sldMk cId="424883515" sldId="394"/>
            <ac:picMk id="7" creationId="{45B5B77B-32B4-69BF-80B5-73AFBD332E01}"/>
          </ac:picMkLst>
        </pc:picChg>
        <pc:picChg chg="mod">
          <ac:chgData name="Ida Heerkens" userId="c1ff815e-1a7b-473a-b9de-3ca9bccc9113" providerId="ADAL" clId="{CB1B5DCB-BCB7-4D18-817D-1C0DC90469DC}" dt="2024-11-18T10:28:28.222" v="53" actId="1076"/>
          <ac:picMkLst>
            <pc:docMk/>
            <pc:sldMk cId="424883515" sldId="394"/>
            <ac:picMk id="17" creationId="{10372E51-183C-FD40-B963-DFBF4C6FD973}"/>
          </ac:picMkLst>
        </pc:picChg>
      </pc:sldChg>
      <pc:sldChg chg="modAnim">
        <pc:chgData name="Ida Heerkens" userId="c1ff815e-1a7b-473a-b9de-3ca9bccc9113" providerId="ADAL" clId="{CB1B5DCB-BCB7-4D18-817D-1C0DC90469DC}" dt="2024-11-18T10:43:53.981" v="76"/>
        <pc:sldMkLst>
          <pc:docMk/>
          <pc:sldMk cId="2950864890" sldId="395"/>
        </pc:sldMkLst>
      </pc:sldChg>
      <pc:sldChg chg="modAnim">
        <pc:chgData name="Ida Heerkens" userId="c1ff815e-1a7b-473a-b9de-3ca9bccc9113" providerId="ADAL" clId="{CB1B5DCB-BCB7-4D18-817D-1C0DC90469DC}" dt="2024-11-18T10:43:59.211" v="77"/>
        <pc:sldMkLst>
          <pc:docMk/>
          <pc:sldMk cId="2880155453" sldId="396"/>
        </pc:sldMkLst>
      </pc:sldChg>
      <pc:sldChg chg="addSp delSp modSp mod modAnim">
        <pc:chgData name="Ida Heerkens" userId="c1ff815e-1a7b-473a-b9de-3ca9bccc9113" providerId="ADAL" clId="{CB1B5DCB-BCB7-4D18-817D-1C0DC90469DC}" dt="2024-11-18T15:58:53.736" v="724" actId="1076"/>
        <pc:sldMkLst>
          <pc:docMk/>
          <pc:sldMk cId="870414741" sldId="398"/>
        </pc:sldMkLst>
        <pc:spChg chg="add del mod">
          <ac:chgData name="Ida Heerkens" userId="c1ff815e-1a7b-473a-b9de-3ca9bccc9113" providerId="ADAL" clId="{CB1B5DCB-BCB7-4D18-817D-1C0DC90469DC}" dt="2024-11-18T11:03:29.594" v="355" actId="478"/>
          <ac:spMkLst>
            <pc:docMk/>
            <pc:sldMk cId="870414741" sldId="398"/>
            <ac:spMk id="3" creationId="{60957902-1CAD-DEC3-3B69-A34D3282C103}"/>
          </ac:spMkLst>
        </pc:spChg>
        <pc:spChg chg="add mod">
          <ac:chgData name="Ida Heerkens" userId="c1ff815e-1a7b-473a-b9de-3ca9bccc9113" providerId="ADAL" clId="{CB1B5DCB-BCB7-4D18-817D-1C0DC90469DC}" dt="2024-11-18T15:58:53.736" v="724" actId="1076"/>
          <ac:spMkLst>
            <pc:docMk/>
            <pc:sldMk cId="870414741" sldId="398"/>
            <ac:spMk id="5" creationId="{5070B430-51D5-DA8B-2F05-31A69B8B0A75}"/>
          </ac:spMkLst>
        </pc:spChg>
        <pc:spChg chg="mod">
          <ac:chgData name="Ida Heerkens" userId="c1ff815e-1a7b-473a-b9de-3ca9bccc9113" providerId="ADAL" clId="{CB1B5DCB-BCB7-4D18-817D-1C0DC90469DC}" dt="2024-11-18T11:04:54.009" v="542" actId="6549"/>
          <ac:spMkLst>
            <pc:docMk/>
            <pc:sldMk cId="870414741" sldId="398"/>
            <ac:spMk id="35" creationId="{3B721772-D78E-AF13-BFF5-CFDB5F972CEA}"/>
          </ac:spMkLst>
        </pc:spChg>
        <pc:grpChg chg="add del mod">
          <ac:chgData name="Ida Heerkens" userId="c1ff815e-1a7b-473a-b9de-3ca9bccc9113" providerId="ADAL" clId="{CB1B5DCB-BCB7-4D18-817D-1C0DC90469DC}" dt="2024-11-18T10:57:50.745" v="174" actId="165"/>
          <ac:grpSpMkLst>
            <pc:docMk/>
            <pc:sldMk cId="870414741" sldId="398"/>
            <ac:grpSpMk id="2" creationId="{0C4F84E9-3E14-7F14-F92A-EC4B336E9E70}"/>
          </ac:grpSpMkLst>
        </pc:grpChg>
        <pc:grpChg chg="del">
          <ac:chgData name="Ida Heerkens" userId="c1ff815e-1a7b-473a-b9de-3ca9bccc9113" providerId="ADAL" clId="{CB1B5DCB-BCB7-4D18-817D-1C0DC90469DC}" dt="2024-11-18T10:48:27.652" v="120" actId="165"/>
          <ac:grpSpMkLst>
            <pc:docMk/>
            <pc:sldMk cId="870414741" sldId="398"/>
            <ac:grpSpMk id="7" creationId="{37531C6A-476B-19B3-88AF-5C5B28B65888}"/>
          </ac:grpSpMkLst>
        </pc:grpChg>
        <pc:grpChg chg="del mod topLvl">
          <ac:chgData name="Ida Heerkens" userId="c1ff815e-1a7b-473a-b9de-3ca9bccc9113" providerId="ADAL" clId="{CB1B5DCB-BCB7-4D18-817D-1C0DC90469DC}" dt="2024-11-18T10:58:05.635" v="177" actId="165"/>
          <ac:grpSpMkLst>
            <pc:docMk/>
            <pc:sldMk cId="870414741" sldId="398"/>
            <ac:grpSpMk id="8" creationId="{26D26039-54D1-613B-43FF-4A98F32C109A}"/>
          </ac:grpSpMkLst>
        </pc:grpChg>
        <pc:grpChg chg="del mod topLvl">
          <ac:chgData name="Ida Heerkens" userId="c1ff815e-1a7b-473a-b9de-3ca9bccc9113" providerId="ADAL" clId="{CB1B5DCB-BCB7-4D18-817D-1C0DC90469DC}" dt="2024-11-18T10:58:32.274" v="185" actId="165"/>
          <ac:grpSpMkLst>
            <pc:docMk/>
            <pc:sldMk cId="870414741" sldId="398"/>
            <ac:grpSpMk id="10" creationId="{D8BEFCEB-FF59-17A4-A854-46A5C80F92B8}"/>
          </ac:grpSpMkLst>
        </pc:grpChg>
        <pc:picChg chg="mod topLvl">
          <ac:chgData name="Ida Heerkens" userId="c1ff815e-1a7b-473a-b9de-3ca9bccc9113" providerId="ADAL" clId="{CB1B5DCB-BCB7-4D18-817D-1C0DC90469DC}" dt="2024-11-18T10:58:32.274" v="185" actId="165"/>
          <ac:picMkLst>
            <pc:docMk/>
            <pc:sldMk cId="870414741" sldId="398"/>
            <ac:picMk id="13" creationId="{7D340286-374F-2633-FC84-149C5A49198D}"/>
          </ac:picMkLst>
        </pc:picChg>
        <pc:picChg chg="mod topLvl">
          <ac:chgData name="Ida Heerkens" userId="c1ff815e-1a7b-473a-b9de-3ca9bccc9113" providerId="ADAL" clId="{CB1B5DCB-BCB7-4D18-817D-1C0DC90469DC}" dt="2024-11-18T10:58:32.274" v="185" actId="165"/>
          <ac:picMkLst>
            <pc:docMk/>
            <pc:sldMk cId="870414741" sldId="398"/>
            <ac:picMk id="15" creationId="{61EF8BE6-7B27-6D35-71C8-85DC636DEC97}"/>
          </ac:picMkLst>
        </pc:picChg>
        <pc:picChg chg="mod topLvl">
          <ac:chgData name="Ida Heerkens" userId="c1ff815e-1a7b-473a-b9de-3ca9bccc9113" providerId="ADAL" clId="{CB1B5DCB-BCB7-4D18-817D-1C0DC90469DC}" dt="2024-11-18T10:58:05.635" v="177" actId="165"/>
          <ac:picMkLst>
            <pc:docMk/>
            <pc:sldMk cId="870414741" sldId="398"/>
            <ac:picMk id="18" creationId="{F68B7CA2-E8A7-97E3-70A3-1A2EE877F54A}"/>
          </ac:picMkLst>
        </pc:picChg>
        <pc:picChg chg="mod topLvl">
          <ac:chgData name="Ida Heerkens" userId="c1ff815e-1a7b-473a-b9de-3ca9bccc9113" providerId="ADAL" clId="{CB1B5DCB-BCB7-4D18-817D-1C0DC90469DC}" dt="2024-11-18T10:58:05.635" v="177" actId="165"/>
          <ac:picMkLst>
            <pc:docMk/>
            <pc:sldMk cId="870414741" sldId="398"/>
            <ac:picMk id="20" creationId="{D28AB59D-6279-C716-7155-68406255D59B}"/>
          </ac:picMkLst>
        </pc:picChg>
        <pc:picChg chg="mod topLvl">
          <ac:chgData name="Ida Heerkens" userId="c1ff815e-1a7b-473a-b9de-3ca9bccc9113" providerId="ADAL" clId="{CB1B5DCB-BCB7-4D18-817D-1C0DC90469DC}" dt="2024-11-18T10:58:05.635" v="177" actId="165"/>
          <ac:picMkLst>
            <pc:docMk/>
            <pc:sldMk cId="870414741" sldId="398"/>
            <ac:picMk id="22" creationId="{9E311202-D0A5-2856-26E0-7436C4D3368F}"/>
          </ac:picMkLst>
        </pc:picChg>
        <pc:picChg chg="mod topLvl">
          <ac:chgData name="Ida Heerkens" userId="c1ff815e-1a7b-473a-b9de-3ca9bccc9113" providerId="ADAL" clId="{CB1B5DCB-BCB7-4D18-817D-1C0DC90469DC}" dt="2024-11-18T10:58:05.635" v="177" actId="165"/>
          <ac:picMkLst>
            <pc:docMk/>
            <pc:sldMk cId="870414741" sldId="398"/>
            <ac:picMk id="23" creationId="{6BBF6EBF-768F-2E33-513A-DC2A245A7239}"/>
          </ac:picMkLst>
        </pc:picChg>
        <pc:picChg chg="mod topLvl">
          <ac:chgData name="Ida Heerkens" userId="c1ff815e-1a7b-473a-b9de-3ca9bccc9113" providerId="ADAL" clId="{CB1B5DCB-BCB7-4D18-817D-1C0DC90469DC}" dt="2024-11-18T10:58:05.635" v="177" actId="165"/>
          <ac:picMkLst>
            <pc:docMk/>
            <pc:sldMk cId="870414741" sldId="398"/>
            <ac:picMk id="24" creationId="{65F5ABB2-42D6-0121-128E-DD2592AA306B}"/>
          </ac:picMkLst>
        </pc:picChg>
        <pc:picChg chg="mod topLvl">
          <ac:chgData name="Ida Heerkens" userId="c1ff815e-1a7b-473a-b9de-3ca9bccc9113" providerId="ADAL" clId="{CB1B5DCB-BCB7-4D18-817D-1C0DC90469DC}" dt="2024-11-18T10:58:32.274" v="185" actId="165"/>
          <ac:picMkLst>
            <pc:docMk/>
            <pc:sldMk cId="870414741" sldId="398"/>
            <ac:picMk id="30" creationId="{6CBB7BBB-6BA4-B170-3CB9-375D56883556}"/>
          </ac:picMkLst>
        </pc:picChg>
        <pc:picChg chg="mod topLvl">
          <ac:chgData name="Ida Heerkens" userId="c1ff815e-1a7b-473a-b9de-3ca9bccc9113" providerId="ADAL" clId="{CB1B5DCB-BCB7-4D18-817D-1C0DC90469DC}" dt="2024-11-18T10:58:32.274" v="185" actId="165"/>
          <ac:picMkLst>
            <pc:docMk/>
            <pc:sldMk cId="870414741" sldId="398"/>
            <ac:picMk id="32" creationId="{63B5BA7D-06F4-5CEF-100A-F306E54F1837}"/>
          </ac:picMkLst>
        </pc:picChg>
        <pc:picChg chg="mod topLvl">
          <ac:chgData name="Ida Heerkens" userId="c1ff815e-1a7b-473a-b9de-3ca9bccc9113" providerId="ADAL" clId="{CB1B5DCB-BCB7-4D18-817D-1C0DC90469DC}" dt="2024-11-18T10:58:05.635" v="177" actId="165"/>
          <ac:picMkLst>
            <pc:docMk/>
            <pc:sldMk cId="870414741" sldId="398"/>
            <ac:picMk id="33" creationId="{31F33ACF-64F2-502A-5F2F-D9A4F3853F6E}"/>
          </ac:picMkLst>
        </pc:picChg>
        <pc:picChg chg="del">
          <ac:chgData name="Ida Heerkens" userId="c1ff815e-1a7b-473a-b9de-3ca9bccc9113" providerId="ADAL" clId="{CB1B5DCB-BCB7-4D18-817D-1C0DC90469DC}" dt="2024-11-18T10:57:43.764" v="172" actId="478"/>
          <ac:picMkLst>
            <pc:docMk/>
            <pc:sldMk cId="870414741" sldId="398"/>
            <ac:picMk id="37" creationId="{8E70CF8C-3D2F-7482-B432-6280995377EE}"/>
          </ac:picMkLst>
        </pc:picChg>
        <pc:picChg chg="del">
          <ac:chgData name="Ida Heerkens" userId="c1ff815e-1a7b-473a-b9de-3ca9bccc9113" providerId="ADAL" clId="{CB1B5DCB-BCB7-4D18-817D-1C0DC90469DC}" dt="2024-11-18T10:57:42.835" v="171" actId="478"/>
          <ac:picMkLst>
            <pc:docMk/>
            <pc:sldMk cId="870414741" sldId="398"/>
            <ac:picMk id="38" creationId="{FF6E43DE-5FD5-F576-F326-075DD7EE6E02}"/>
          </ac:picMkLst>
        </pc:picChg>
        <pc:picChg chg="del">
          <ac:chgData name="Ida Heerkens" userId="c1ff815e-1a7b-473a-b9de-3ca9bccc9113" providerId="ADAL" clId="{CB1B5DCB-BCB7-4D18-817D-1C0DC90469DC}" dt="2024-11-18T10:57:42.190" v="170" actId="478"/>
          <ac:picMkLst>
            <pc:docMk/>
            <pc:sldMk cId="870414741" sldId="398"/>
            <ac:picMk id="39" creationId="{4E426D99-BAB0-602B-9D1F-B1AB1A48E4A1}"/>
          </ac:picMkLst>
        </pc:picChg>
        <pc:picChg chg="del">
          <ac:chgData name="Ida Heerkens" userId="c1ff815e-1a7b-473a-b9de-3ca9bccc9113" providerId="ADAL" clId="{CB1B5DCB-BCB7-4D18-817D-1C0DC90469DC}" dt="2024-11-18T10:57:41.328" v="169" actId="478"/>
          <ac:picMkLst>
            <pc:docMk/>
            <pc:sldMk cId="870414741" sldId="398"/>
            <ac:picMk id="40" creationId="{51A962ED-F465-7760-7305-54862E9679EF}"/>
          </ac:picMkLst>
        </pc:picChg>
      </pc:sldChg>
      <pc:sldChg chg="del">
        <pc:chgData name="Ida Heerkens" userId="c1ff815e-1a7b-473a-b9de-3ca9bccc9113" providerId="ADAL" clId="{CB1B5DCB-BCB7-4D18-817D-1C0DC90469DC}" dt="2024-11-18T10:44:16.081" v="78" actId="47"/>
        <pc:sldMkLst>
          <pc:docMk/>
          <pc:sldMk cId="3117049678" sldId="399"/>
        </pc:sldMkLst>
      </pc:sldChg>
    </pc:docChg>
  </pc:docChgLst>
  <pc:docChgLst>
    <pc:chgData name="Ida Heerkens" userId="c1ff815e-1a7b-473a-b9de-3ca9bccc9113" providerId="ADAL" clId="{F3DDD8F0-7566-47B5-AC53-A071DA8DBE75}"/>
    <pc:docChg chg="undo custSel addSld delSld modSld">
      <pc:chgData name="Ida Heerkens" userId="c1ff815e-1a7b-473a-b9de-3ca9bccc9113" providerId="ADAL" clId="{F3DDD8F0-7566-47B5-AC53-A071DA8DBE75}" dt="2024-11-21T20:29:49.338" v="491"/>
      <pc:docMkLst>
        <pc:docMk/>
      </pc:docMkLst>
      <pc:sldChg chg="addSp delSp modSp mod delAnim modAnim">
        <pc:chgData name="Ida Heerkens" userId="c1ff815e-1a7b-473a-b9de-3ca9bccc9113" providerId="ADAL" clId="{F3DDD8F0-7566-47B5-AC53-A071DA8DBE75}" dt="2024-11-21T20:29:49.338" v="491"/>
        <pc:sldMkLst>
          <pc:docMk/>
          <pc:sldMk cId="1473811943" sldId="316"/>
        </pc:sldMkLst>
        <pc:spChg chg="mod">
          <ac:chgData name="Ida Heerkens" userId="c1ff815e-1a7b-473a-b9de-3ca9bccc9113" providerId="ADAL" clId="{F3DDD8F0-7566-47B5-AC53-A071DA8DBE75}" dt="2024-11-21T20:29:18.293" v="489" actId="164"/>
          <ac:spMkLst>
            <pc:docMk/>
            <pc:sldMk cId="1473811943" sldId="316"/>
            <ac:spMk id="9" creationId="{00000000-0000-0000-0000-000000000000}"/>
          </ac:spMkLst>
        </pc:spChg>
        <pc:spChg chg="mod">
          <ac:chgData name="Ida Heerkens" userId="c1ff815e-1a7b-473a-b9de-3ca9bccc9113" providerId="ADAL" clId="{F3DDD8F0-7566-47B5-AC53-A071DA8DBE75}" dt="2024-11-21T20:29:18.293" v="489" actId="164"/>
          <ac:spMkLst>
            <pc:docMk/>
            <pc:sldMk cId="1473811943" sldId="316"/>
            <ac:spMk id="11" creationId="{00000000-0000-0000-0000-000000000000}"/>
          </ac:spMkLst>
        </pc:spChg>
        <pc:grpChg chg="add mod">
          <ac:chgData name="Ida Heerkens" userId="c1ff815e-1a7b-473a-b9de-3ca9bccc9113" providerId="ADAL" clId="{F3DDD8F0-7566-47B5-AC53-A071DA8DBE75}" dt="2024-11-21T20:29:18.293" v="489" actId="164"/>
          <ac:grpSpMkLst>
            <pc:docMk/>
            <pc:sldMk cId="1473811943" sldId="316"/>
            <ac:grpSpMk id="2" creationId="{B4E3DC91-7DA2-3930-A5AF-E0706041632A}"/>
          </ac:grpSpMkLst>
        </pc:grpChg>
        <pc:grpChg chg="add mod">
          <ac:chgData name="Ida Heerkens" userId="c1ff815e-1a7b-473a-b9de-3ca9bccc9113" providerId="ADAL" clId="{F3DDD8F0-7566-47B5-AC53-A071DA8DBE75}" dt="2024-11-21T20:29:18.293" v="489" actId="164"/>
          <ac:grpSpMkLst>
            <pc:docMk/>
            <pc:sldMk cId="1473811943" sldId="316"/>
            <ac:grpSpMk id="4" creationId="{66195118-6DF5-926A-46CA-6A3A4F2E259A}"/>
          </ac:grpSpMkLst>
        </pc:grpChg>
        <pc:picChg chg="del">
          <ac:chgData name="Ida Heerkens" userId="c1ff815e-1a7b-473a-b9de-3ca9bccc9113" providerId="ADAL" clId="{F3DDD8F0-7566-47B5-AC53-A071DA8DBE75}" dt="2024-11-21T20:12:13.474" v="483" actId="478"/>
          <ac:picMkLst>
            <pc:docMk/>
            <pc:sldMk cId="1473811943" sldId="316"/>
            <ac:picMk id="13" creationId="{52C985E4-E610-AB4A-AD5A-7F557B90B397}"/>
          </ac:picMkLst>
        </pc:picChg>
        <pc:picChg chg="del">
          <ac:chgData name="Ida Heerkens" userId="c1ff815e-1a7b-473a-b9de-3ca9bccc9113" providerId="ADAL" clId="{F3DDD8F0-7566-47B5-AC53-A071DA8DBE75}" dt="2024-11-21T20:12:15.961" v="484" actId="478"/>
          <ac:picMkLst>
            <pc:docMk/>
            <pc:sldMk cId="1473811943" sldId="316"/>
            <ac:picMk id="21" creationId="{E6135650-3535-164D-95B1-DD412436C899}"/>
          </ac:picMkLst>
        </pc:picChg>
        <pc:picChg chg="del">
          <ac:chgData name="Ida Heerkens" userId="c1ff815e-1a7b-473a-b9de-3ca9bccc9113" providerId="ADAL" clId="{F3DDD8F0-7566-47B5-AC53-A071DA8DBE75}" dt="2024-11-21T20:12:17.145" v="485" actId="478"/>
          <ac:picMkLst>
            <pc:docMk/>
            <pc:sldMk cId="1473811943" sldId="316"/>
            <ac:picMk id="25" creationId="{7421E3FA-5944-0809-2285-D0846C983BDE}"/>
          </ac:picMkLst>
        </pc:picChg>
        <pc:picChg chg="mod">
          <ac:chgData name="Ida Heerkens" userId="c1ff815e-1a7b-473a-b9de-3ca9bccc9113" providerId="ADAL" clId="{F3DDD8F0-7566-47B5-AC53-A071DA8DBE75}" dt="2024-11-21T20:28:43.989" v="488" actId="164"/>
          <ac:picMkLst>
            <pc:docMk/>
            <pc:sldMk cId="1473811943" sldId="316"/>
            <ac:picMk id="29" creationId="{39782815-65F1-B049-2953-EA912F0D052D}"/>
          </ac:picMkLst>
        </pc:picChg>
        <pc:picChg chg="mod">
          <ac:chgData name="Ida Heerkens" userId="c1ff815e-1a7b-473a-b9de-3ca9bccc9113" providerId="ADAL" clId="{F3DDD8F0-7566-47B5-AC53-A071DA8DBE75}" dt="2024-11-21T20:28:43.989" v="488" actId="164"/>
          <ac:picMkLst>
            <pc:docMk/>
            <pc:sldMk cId="1473811943" sldId="316"/>
            <ac:picMk id="31" creationId="{159D30E2-4578-616A-EF15-00C934FC55A3}"/>
          </ac:picMkLst>
        </pc:picChg>
      </pc:sldChg>
      <pc:sldChg chg="delSp mod">
        <pc:chgData name="Ida Heerkens" userId="c1ff815e-1a7b-473a-b9de-3ca9bccc9113" providerId="ADAL" clId="{F3DDD8F0-7566-47B5-AC53-A071DA8DBE75}" dt="2024-11-21T17:35:18.856" v="193" actId="478"/>
        <pc:sldMkLst>
          <pc:docMk/>
          <pc:sldMk cId="1835769331" sldId="332"/>
        </pc:sldMkLst>
        <pc:spChg chg="del">
          <ac:chgData name="Ida Heerkens" userId="c1ff815e-1a7b-473a-b9de-3ca9bccc9113" providerId="ADAL" clId="{F3DDD8F0-7566-47B5-AC53-A071DA8DBE75}" dt="2024-11-21T17:35:18.856" v="193" actId="478"/>
          <ac:spMkLst>
            <pc:docMk/>
            <pc:sldMk cId="1835769331" sldId="332"/>
            <ac:spMk id="2" creationId="{487599AA-6168-241E-0585-04B1FF02DEF3}"/>
          </ac:spMkLst>
        </pc:spChg>
      </pc:sldChg>
      <pc:sldChg chg="modNotesTx">
        <pc:chgData name="Ida Heerkens" userId="c1ff815e-1a7b-473a-b9de-3ca9bccc9113" providerId="ADAL" clId="{F3DDD8F0-7566-47B5-AC53-A071DA8DBE75}" dt="2024-11-21T18:49:02.912" v="434" actId="113"/>
        <pc:sldMkLst>
          <pc:docMk/>
          <pc:sldMk cId="2757841447" sldId="346"/>
        </pc:sldMkLst>
      </pc:sldChg>
      <pc:sldChg chg="modNotesTx">
        <pc:chgData name="Ida Heerkens" userId="c1ff815e-1a7b-473a-b9de-3ca9bccc9113" providerId="ADAL" clId="{F3DDD8F0-7566-47B5-AC53-A071DA8DBE75}" dt="2024-11-21T18:52:44.079" v="478" actId="6549"/>
        <pc:sldMkLst>
          <pc:docMk/>
          <pc:sldMk cId="558269988" sldId="348"/>
        </pc:sldMkLst>
      </pc:sldChg>
      <pc:sldChg chg="modSp mod">
        <pc:chgData name="Ida Heerkens" userId="c1ff815e-1a7b-473a-b9de-3ca9bccc9113" providerId="ADAL" clId="{F3DDD8F0-7566-47B5-AC53-A071DA8DBE75}" dt="2024-11-21T08:56:43.483" v="26" actId="14100"/>
        <pc:sldMkLst>
          <pc:docMk/>
          <pc:sldMk cId="230658730" sldId="356"/>
        </pc:sldMkLst>
        <pc:picChg chg="mod">
          <ac:chgData name="Ida Heerkens" userId="c1ff815e-1a7b-473a-b9de-3ca9bccc9113" providerId="ADAL" clId="{F3DDD8F0-7566-47B5-AC53-A071DA8DBE75}" dt="2024-11-21T08:56:43.483" v="26" actId="14100"/>
          <ac:picMkLst>
            <pc:docMk/>
            <pc:sldMk cId="230658730" sldId="356"/>
            <ac:picMk id="6" creationId="{8C8A405E-1D06-295F-4CD0-1ABECD5E4C26}"/>
          </ac:picMkLst>
        </pc:picChg>
      </pc:sldChg>
      <pc:sldChg chg="delSp mod">
        <pc:chgData name="Ida Heerkens" userId="c1ff815e-1a7b-473a-b9de-3ca9bccc9113" providerId="ADAL" clId="{F3DDD8F0-7566-47B5-AC53-A071DA8DBE75}" dt="2024-11-21T17:34:27.324" v="192" actId="478"/>
        <pc:sldMkLst>
          <pc:docMk/>
          <pc:sldMk cId="2781053533" sldId="363"/>
        </pc:sldMkLst>
        <pc:spChg chg="del">
          <ac:chgData name="Ida Heerkens" userId="c1ff815e-1a7b-473a-b9de-3ca9bccc9113" providerId="ADAL" clId="{F3DDD8F0-7566-47B5-AC53-A071DA8DBE75}" dt="2024-11-21T17:34:27.324" v="192" actId="478"/>
          <ac:spMkLst>
            <pc:docMk/>
            <pc:sldMk cId="2781053533" sldId="363"/>
            <ac:spMk id="2" creationId="{17C062B6-E27C-5B2D-C27A-7158CD4010A4}"/>
          </ac:spMkLst>
        </pc:spChg>
      </pc:sldChg>
      <pc:sldChg chg="addSp delSp modSp del mod setBg delAnim modAnim">
        <pc:chgData name="Ida Heerkens" userId="c1ff815e-1a7b-473a-b9de-3ca9bccc9113" providerId="ADAL" clId="{F3DDD8F0-7566-47B5-AC53-A071DA8DBE75}" dt="2024-11-21T17:26:40.572" v="29" actId="47"/>
        <pc:sldMkLst>
          <pc:docMk/>
          <pc:sldMk cId="1124218049" sldId="384"/>
        </pc:sldMkLst>
        <pc:spChg chg="mod">
          <ac:chgData name="Ida Heerkens" userId="c1ff815e-1a7b-473a-b9de-3ca9bccc9113" providerId="ADAL" clId="{F3DDD8F0-7566-47B5-AC53-A071DA8DBE75}" dt="2024-11-21T08:17:28.748" v="8" actId="26606"/>
          <ac:spMkLst>
            <pc:docMk/>
            <pc:sldMk cId="1124218049" sldId="384"/>
            <ac:spMk id="2" creationId="{72047A3B-FF11-D04E-8521-80276611191A}"/>
          </ac:spMkLst>
        </pc:spChg>
        <pc:spChg chg="mod">
          <ac:chgData name="Ida Heerkens" userId="c1ff815e-1a7b-473a-b9de-3ca9bccc9113" providerId="ADAL" clId="{F3DDD8F0-7566-47B5-AC53-A071DA8DBE75}" dt="2024-11-21T08:17:28.748" v="8" actId="26606"/>
          <ac:spMkLst>
            <pc:docMk/>
            <pc:sldMk cId="1124218049" sldId="384"/>
            <ac:spMk id="3" creationId="{01D21D73-88F8-9841-85B1-BF9663BC6A32}"/>
          </ac:spMkLst>
        </pc:spChg>
        <pc:grpChg chg="add del">
          <ac:chgData name="Ida Heerkens" userId="c1ff815e-1a7b-473a-b9de-3ca9bccc9113" providerId="ADAL" clId="{F3DDD8F0-7566-47B5-AC53-A071DA8DBE75}" dt="2024-11-21T08:17:28.748" v="8" actId="26606"/>
          <ac:grpSpMkLst>
            <pc:docMk/>
            <pc:sldMk cId="1124218049" sldId="384"/>
            <ac:grpSpMk id="12" creationId="{74ACBD06-6985-FD55-B568-2D12BE94CDE5}"/>
          </ac:grpSpMkLst>
        </pc:grpChg>
        <pc:picChg chg="add del mod">
          <ac:chgData name="Ida Heerkens" userId="c1ff815e-1a7b-473a-b9de-3ca9bccc9113" providerId="ADAL" clId="{F3DDD8F0-7566-47B5-AC53-A071DA8DBE75}" dt="2024-11-21T08:18:12.931" v="9" actId="478"/>
          <ac:picMkLst>
            <pc:docMk/>
            <pc:sldMk cId="1124218049" sldId="384"/>
            <ac:picMk id="4" creationId="{D43DCE81-68DB-0F93-A710-8591ABE48D4B}"/>
          </ac:picMkLst>
        </pc:picChg>
        <pc:picChg chg="mod">
          <ac:chgData name="Ida Heerkens" userId="c1ff815e-1a7b-473a-b9de-3ca9bccc9113" providerId="ADAL" clId="{F3DDD8F0-7566-47B5-AC53-A071DA8DBE75}" dt="2024-11-21T08:17:28.748" v="8" actId="26606"/>
          <ac:picMkLst>
            <pc:docMk/>
            <pc:sldMk cId="1124218049" sldId="384"/>
            <ac:picMk id="7" creationId="{96027066-07C4-4688-8F58-EF0FE479C4FE}"/>
          </ac:picMkLst>
        </pc:picChg>
      </pc:sldChg>
      <pc:sldChg chg="modSp del mod">
        <pc:chgData name="Ida Heerkens" userId="c1ff815e-1a7b-473a-b9de-3ca9bccc9113" providerId="ADAL" clId="{F3DDD8F0-7566-47B5-AC53-A071DA8DBE75}" dt="2024-11-21T17:27:06.433" v="30" actId="47"/>
        <pc:sldMkLst>
          <pc:docMk/>
          <pc:sldMk cId="853443976" sldId="385"/>
        </pc:sldMkLst>
        <pc:picChg chg="mod">
          <ac:chgData name="Ida Heerkens" userId="c1ff815e-1a7b-473a-b9de-3ca9bccc9113" providerId="ADAL" clId="{F3DDD8F0-7566-47B5-AC53-A071DA8DBE75}" dt="2024-11-21T08:03:52.849" v="1" actId="1076"/>
          <ac:picMkLst>
            <pc:docMk/>
            <pc:sldMk cId="853443976" sldId="385"/>
            <ac:picMk id="5" creationId="{379168D7-E87D-4C57-9A7B-0F3A5AD61A7B}"/>
          </ac:picMkLst>
        </pc:picChg>
      </pc:sldChg>
      <pc:sldChg chg="del">
        <pc:chgData name="Ida Heerkens" userId="c1ff815e-1a7b-473a-b9de-3ca9bccc9113" providerId="ADAL" clId="{F3DDD8F0-7566-47B5-AC53-A071DA8DBE75}" dt="2024-11-21T17:27:30.565" v="31" actId="47"/>
        <pc:sldMkLst>
          <pc:docMk/>
          <pc:sldMk cId="1535784555" sldId="386"/>
        </pc:sldMkLst>
      </pc:sldChg>
      <pc:sldChg chg="add del">
        <pc:chgData name="Ida Heerkens" userId="c1ff815e-1a7b-473a-b9de-3ca9bccc9113" providerId="ADAL" clId="{F3DDD8F0-7566-47B5-AC53-A071DA8DBE75}" dt="2024-11-21T17:27:52.581" v="32" actId="47"/>
        <pc:sldMkLst>
          <pc:docMk/>
          <pc:sldMk cId="1994545952" sldId="387"/>
        </pc:sldMkLst>
      </pc:sldChg>
      <pc:sldChg chg="modAnim modNotesTx">
        <pc:chgData name="Ida Heerkens" userId="c1ff815e-1a7b-473a-b9de-3ca9bccc9113" providerId="ADAL" clId="{F3DDD8F0-7566-47B5-AC53-A071DA8DBE75}" dt="2024-11-21T20:27:34.740" v="487"/>
        <pc:sldMkLst>
          <pc:docMk/>
          <pc:sldMk cId="1769633479" sldId="391"/>
        </pc:sldMkLst>
      </pc:sldChg>
      <pc:sldChg chg="modNotesTx">
        <pc:chgData name="Ida Heerkens" userId="c1ff815e-1a7b-473a-b9de-3ca9bccc9113" providerId="ADAL" clId="{F3DDD8F0-7566-47B5-AC53-A071DA8DBE75}" dt="2024-11-21T19:54:27.793" v="482" actId="6549"/>
        <pc:sldMkLst>
          <pc:docMk/>
          <pc:sldMk cId="3330102579" sldId="392"/>
        </pc:sldMkLst>
      </pc:sldChg>
      <pc:sldChg chg="modNotesTx">
        <pc:chgData name="Ida Heerkens" userId="c1ff815e-1a7b-473a-b9de-3ca9bccc9113" providerId="ADAL" clId="{F3DDD8F0-7566-47B5-AC53-A071DA8DBE75}" dt="2024-11-21T18:32:31.407" v="226" actId="6549"/>
        <pc:sldMkLst>
          <pc:docMk/>
          <pc:sldMk cId="424883515" sldId="394"/>
        </pc:sldMkLst>
      </pc:sldChg>
      <pc:sldChg chg="modNotesTx">
        <pc:chgData name="Ida Heerkens" userId="c1ff815e-1a7b-473a-b9de-3ca9bccc9113" providerId="ADAL" clId="{F3DDD8F0-7566-47B5-AC53-A071DA8DBE75}" dt="2024-11-21T18:34:34.796" v="228"/>
        <pc:sldMkLst>
          <pc:docMk/>
          <pc:sldMk cId="2950864890" sldId="395"/>
        </pc:sldMkLst>
      </pc:sldChg>
      <pc:sldChg chg="modNotesTx">
        <pc:chgData name="Ida Heerkens" userId="c1ff815e-1a7b-473a-b9de-3ca9bccc9113" providerId="ADAL" clId="{F3DDD8F0-7566-47B5-AC53-A071DA8DBE75}" dt="2024-11-21T18:42:21.919" v="357" actId="20577"/>
        <pc:sldMkLst>
          <pc:docMk/>
          <pc:sldMk cId="2880155453" sldId="396"/>
        </pc:sldMkLst>
      </pc:sldChg>
      <pc:sldChg chg="modNotesTx">
        <pc:chgData name="Ida Heerkens" userId="c1ff815e-1a7b-473a-b9de-3ca9bccc9113" providerId="ADAL" clId="{F3DDD8F0-7566-47B5-AC53-A071DA8DBE75}" dt="2024-11-21T18:52:34.440" v="477" actId="20577"/>
        <pc:sldMkLst>
          <pc:docMk/>
          <pc:sldMk cId="870414741" sldId="398"/>
        </pc:sldMkLst>
      </pc:sldChg>
      <pc:sldChg chg="delSp add del mod delAnim">
        <pc:chgData name="Ida Heerkens" userId="c1ff815e-1a7b-473a-b9de-3ca9bccc9113" providerId="ADAL" clId="{F3DDD8F0-7566-47B5-AC53-A071DA8DBE75}" dt="2024-11-21T08:24:10.389" v="15" actId="47"/>
        <pc:sldMkLst>
          <pc:docMk/>
          <pc:sldMk cId="2238460442" sldId="399"/>
        </pc:sldMkLst>
        <pc:picChg chg="del">
          <ac:chgData name="Ida Heerkens" userId="c1ff815e-1a7b-473a-b9de-3ca9bccc9113" providerId="ADAL" clId="{F3DDD8F0-7566-47B5-AC53-A071DA8DBE75}" dt="2024-11-21T08:04:32.805" v="3" actId="478"/>
          <ac:picMkLst>
            <pc:docMk/>
            <pc:sldMk cId="2238460442" sldId="399"/>
            <ac:picMk id="5" creationId="{4D3704B8-8035-A004-EEAC-A8580073DFA1}"/>
          </ac:picMkLst>
        </pc:picChg>
      </pc:sldChg>
      <pc:sldChg chg="addSp delSp modSp add del mod addAnim delAnim modAnim">
        <pc:chgData name="Ida Heerkens" userId="c1ff815e-1a7b-473a-b9de-3ca9bccc9113" providerId="ADAL" clId="{F3DDD8F0-7566-47B5-AC53-A071DA8DBE75}" dt="2024-11-21T17:26:36.280" v="28" actId="478"/>
        <pc:sldMkLst>
          <pc:docMk/>
          <pc:sldMk cId="1707636963" sldId="400"/>
        </pc:sldMkLst>
        <pc:picChg chg="add del mod">
          <ac:chgData name="Ida Heerkens" userId="c1ff815e-1a7b-473a-b9de-3ca9bccc9113" providerId="ADAL" clId="{F3DDD8F0-7566-47B5-AC53-A071DA8DBE75}" dt="2024-11-21T17:26:36.280" v="28" actId="478"/>
          <ac:picMkLst>
            <pc:docMk/>
            <pc:sldMk cId="1707636963" sldId="400"/>
            <ac:picMk id="4" creationId="{ED3CCAE9-3426-4A4D-6B42-E7B42F22B8A4}"/>
          </ac:picMkLst>
        </pc:picChg>
        <pc:picChg chg="del">
          <ac:chgData name="Ida Heerkens" userId="c1ff815e-1a7b-473a-b9de-3ca9bccc9113" providerId="ADAL" clId="{F3DDD8F0-7566-47B5-AC53-A071DA8DBE75}" dt="2024-11-21T08:08:05.343" v="5" actId="478"/>
          <ac:picMkLst>
            <pc:docMk/>
            <pc:sldMk cId="1707636963" sldId="400"/>
            <ac:picMk id="7" creationId="{6E88A907-070C-D93D-E2B5-0B788CDAF0A0}"/>
          </ac:picMkLst>
        </pc:picChg>
      </pc:sldChg>
      <pc:sldChg chg="addSp delSp modSp add mod delAnim modAnim">
        <pc:chgData name="Ida Heerkens" userId="c1ff815e-1a7b-473a-b9de-3ca9bccc9113" providerId="ADAL" clId="{F3DDD8F0-7566-47B5-AC53-A071DA8DBE75}" dt="2024-11-21T08:24:45.443" v="17"/>
        <pc:sldMkLst>
          <pc:docMk/>
          <pc:sldMk cId="1192043638" sldId="401"/>
        </pc:sldMkLst>
        <pc:picChg chg="add mod">
          <ac:chgData name="Ida Heerkens" userId="c1ff815e-1a7b-473a-b9de-3ca9bccc9113" providerId="ADAL" clId="{F3DDD8F0-7566-47B5-AC53-A071DA8DBE75}" dt="2024-11-21T08:24:45.443" v="17"/>
          <ac:picMkLst>
            <pc:docMk/>
            <pc:sldMk cId="1192043638" sldId="401"/>
            <ac:picMk id="4" creationId="{1CBDFFE8-7284-235F-3FF0-1BEEE1E27505}"/>
          </ac:picMkLst>
        </pc:picChg>
        <pc:picChg chg="del">
          <ac:chgData name="Ida Heerkens" userId="c1ff815e-1a7b-473a-b9de-3ca9bccc9113" providerId="ADAL" clId="{F3DDD8F0-7566-47B5-AC53-A071DA8DBE75}" dt="2024-11-21T08:24:13.409" v="16" actId="478"/>
          <ac:picMkLst>
            <pc:docMk/>
            <pc:sldMk cId="1192043638" sldId="401"/>
            <ac:picMk id="5" creationId="{814D79A0-8D48-321C-80CC-96AC62D251CB}"/>
          </ac:picMkLst>
        </pc:picChg>
      </pc:sldChg>
      <pc:sldChg chg="addSp delSp modSp add mod delAnim modAnim">
        <pc:chgData name="Ida Heerkens" userId="c1ff815e-1a7b-473a-b9de-3ca9bccc9113" providerId="ADAL" clId="{F3DDD8F0-7566-47B5-AC53-A071DA8DBE75}" dt="2024-11-21T08:32:57.219" v="20"/>
        <pc:sldMkLst>
          <pc:docMk/>
          <pc:sldMk cId="1955768328" sldId="402"/>
        </pc:sldMkLst>
        <pc:picChg chg="add mod">
          <ac:chgData name="Ida Heerkens" userId="c1ff815e-1a7b-473a-b9de-3ca9bccc9113" providerId="ADAL" clId="{F3DDD8F0-7566-47B5-AC53-A071DA8DBE75}" dt="2024-11-21T08:32:57.219" v="20"/>
          <ac:picMkLst>
            <pc:docMk/>
            <pc:sldMk cId="1955768328" sldId="402"/>
            <ac:picMk id="4" creationId="{17A2DE2A-EE29-A5C2-FC8B-5CB9A7798C7A}"/>
          </ac:picMkLst>
        </pc:picChg>
        <pc:picChg chg="del">
          <ac:chgData name="Ida Heerkens" userId="c1ff815e-1a7b-473a-b9de-3ca9bccc9113" providerId="ADAL" clId="{F3DDD8F0-7566-47B5-AC53-A071DA8DBE75}" dt="2024-11-21T08:28:25.602" v="19" actId="478"/>
          <ac:picMkLst>
            <pc:docMk/>
            <pc:sldMk cId="1955768328" sldId="402"/>
            <ac:picMk id="5" creationId="{0193E4AB-D38E-CEEB-4345-13111B28A686}"/>
          </ac:picMkLst>
        </pc:picChg>
      </pc:sldChg>
      <pc:sldChg chg="addSp delSp modSp mod delAnim modAnim">
        <pc:chgData name="Ida Heerkens" userId="c1ff815e-1a7b-473a-b9de-3ca9bccc9113" providerId="ADAL" clId="{F3DDD8F0-7566-47B5-AC53-A071DA8DBE75}" dt="2024-11-21T08:35:54.876" v="24"/>
        <pc:sldMkLst>
          <pc:docMk/>
          <pc:sldMk cId="1323803838" sldId="403"/>
        </pc:sldMkLst>
        <pc:picChg chg="add mod">
          <ac:chgData name="Ida Heerkens" userId="c1ff815e-1a7b-473a-b9de-3ca9bccc9113" providerId="ADAL" clId="{F3DDD8F0-7566-47B5-AC53-A071DA8DBE75}" dt="2024-11-21T08:35:54.876" v="24"/>
          <ac:picMkLst>
            <pc:docMk/>
            <pc:sldMk cId="1323803838" sldId="403"/>
            <ac:picMk id="4" creationId="{5A73094E-DBA9-1BED-7523-5708E0996833}"/>
          </ac:picMkLst>
        </pc:picChg>
        <pc:picChg chg="del">
          <ac:chgData name="Ida Heerkens" userId="c1ff815e-1a7b-473a-b9de-3ca9bccc9113" providerId="ADAL" clId="{F3DDD8F0-7566-47B5-AC53-A071DA8DBE75}" dt="2024-11-21T08:33:22.646" v="23" actId="478"/>
          <ac:picMkLst>
            <pc:docMk/>
            <pc:sldMk cId="1323803838" sldId="403"/>
            <ac:picMk id="5" creationId="{5228F361-25F0-9177-C07F-6D2DC7C4C5E9}"/>
          </ac:picMkLst>
        </pc:picChg>
      </pc:sldChg>
    </pc:docChg>
  </pc:docChgLst>
</pc:chgInfo>
</file>

<file path=ppt/comments/modernComment_10F_8085724.xml><?xml version="1.0" encoding="utf-8"?>
<p188:cmLst xmlns:a="http://schemas.openxmlformats.org/drawingml/2006/main" xmlns:r="http://schemas.openxmlformats.org/officeDocument/2006/relationships" xmlns:p188="http://schemas.microsoft.com/office/powerpoint/2018/8/main">
  <p188:cm id="{74336FCE-30C4-4799-9099-1A0AF2634C61}" authorId="{FA32795C-3C5F-416A-4E30-F4C2E8CFA4A8}" status="resolved" created="2024-09-26T10:41:14.057" complete="100000">
    <pc:sldMkLst xmlns:pc="http://schemas.microsoft.com/office/powerpoint/2013/main/command">
      <pc:docMk/>
      <pc:sldMk cId="134764324" sldId="271"/>
    </pc:sldMkLst>
    <p188:replyLst>
      <p188:reply id="{5101809C-F091-4892-810E-C91DD51FEDCE}" authorId="{76840F33-17C5-38AF-3814-C4C41C6EE49D}" created="2024-10-23T10:55:36.635">
        <p188:txBody>
          <a:bodyPr/>
          <a:lstStyle/>
          <a:p>
            <a:r>
              <a:rPr lang="nl-NL"/>
              <a:t>Mee eens, ik heb het aangepast.</a:t>
            </a:r>
          </a:p>
        </p188:txBody>
      </p188:reply>
    </p188:replyLst>
    <p188:txBody>
      <a:bodyPr/>
      <a:lstStyle/>
      <a:p>
        <a:r>
          <a:rPr lang="nl-NL"/>
          <a:t>Ik weet niet hoe letterlijk de notitie worden opgelezen (in de video natuurlijk wel), maar  door er vanuit te gaan dat vuurwerk mooi en spannend is, creëren we een positief beeld van vuurwerk, kan me voorstellen dat niet iedereen hier blij mee is. Ik zou eerder iets zeggen als: sommige mensen vinden vuurwerk mooi en spannend, maar….</a:t>
        </a:r>
      </a:p>
    </p188:txBody>
  </p188:cm>
</p188:cmLst>
</file>

<file path=ppt/comments/modernComment_13C_57D895E7.xml><?xml version="1.0" encoding="utf-8"?>
<p188:cmLst xmlns:a="http://schemas.openxmlformats.org/drawingml/2006/main" xmlns:r="http://schemas.openxmlformats.org/officeDocument/2006/relationships" xmlns:p188="http://schemas.microsoft.com/office/powerpoint/2018/8/main">
  <p188:cm id="{43A3FA0D-73CE-4025-9718-51B096893BCD}" authorId="{E8A558AB-0B66-63D4-31C4-FAB94D2FDDF1}" status="resolved" created="2024-09-30T14:03:21.205" complete="100000">
    <pc:sldMkLst xmlns:pc="http://schemas.microsoft.com/office/powerpoint/2013/main/command">
      <pc:docMk/>
      <pc:sldMk cId="1473811943" sldId="316"/>
    </pc:sldMkLst>
    <p188:txBody>
      <a:bodyPr/>
      <a:lstStyle/>
      <a:p>
        <a:r>
          <a:rPr lang="nl-NL"/>
          <a:t>Afgezien van de doodskop vind ik het illegale vuurwerk (de pijlen) niet afschrikwekkend genoeg. Andere plaatjes erin van vuurwerk, ook misschien een icoon met 12+ en een politiebureau, bon of id? </a:t>
        </a:r>
      </a:p>
    </p188:txBody>
  </p188:cm>
  <p188:cm id="{10D1A8F3-77A1-49D1-B1E5-CCD6C89647DA}" authorId="{E8A558AB-0B66-63D4-31C4-FAB94D2FDDF1}" status="resolved" created="2024-10-28T15:43:58.266" complete="100000">
    <ac:deMkLst xmlns:ac="http://schemas.microsoft.com/office/drawing/2013/main/command">
      <pc:docMk xmlns:pc="http://schemas.microsoft.com/office/powerpoint/2013/main/command"/>
      <pc:sldMk xmlns:pc="http://schemas.microsoft.com/office/powerpoint/2013/main/command" cId="1473811943" sldId="316"/>
      <ac:spMk id="4" creationId="{1B66B4F0-678D-172A-2CD4-EC0E685A3A66}"/>
    </ac:deMkLst>
    <p188:txBody>
      <a:bodyPr/>
      <a:lstStyle/>
      <a:p>
        <a:r>
          <a:rPr lang="nl-NL"/>
          <a:t>[@Maaike Cornelissen] wat bedoel je met de eerste opmerking?</a:t>
        </a:r>
      </a:p>
    </p188:txBody>
  </p188:cm>
</p188:cmLst>
</file>

<file path=ppt/comments/modernComment_167_3509C872.xml><?xml version="1.0" encoding="utf-8"?>
<p188:cmLst xmlns:a="http://schemas.openxmlformats.org/drawingml/2006/main" xmlns:r="http://schemas.openxmlformats.org/officeDocument/2006/relationships" xmlns:p188="http://schemas.microsoft.com/office/powerpoint/2018/8/main">
  <p188:cm id="{FEB7AE65-67AB-419A-9754-0123FF15EFDE}" authorId="{FA32795C-3C5F-416A-4E30-F4C2E8CFA4A8}" status="resolved" created="2024-09-26T10:34:24.254" complete="100000">
    <pc:sldMkLst xmlns:pc="http://schemas.microsoft.com/office/powerpoint/2013/main/command">
      <pc:docMk/>
      <pc:sldMk cId="889833586" sldId="359"/>
    </pc:sldMkLst>
    <p188:txBody>
      <a:bodyPr/>
      <a:lstStyle/>
      <a:p>
        <a:r>
          <a:rPr lang="nl-NL"/>
          <a:t>Wellicht dat een term als ‘vuurwerk feitjes’ kan overkomen alsof we het allemaal superleuk vinden: als we het feiten noemen ipv feitjes komt het minder ‘gezellig’ over (en serieuzer)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1EC2E7C8-3944-6E40-98C9-066B8419D0BC}" type="datetimeFigureOut">
              <a:rPr lang="en-NL" smtClean="0"/>
              <a:pPr/>
              <a:t>11/21/2024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8A221462-56DF-2547-ADAB-D0ED689663A2}" type="slidenum">
              <a:rPr lang="en-NL" smtClean="0"/>
              <a:pPr/>
              <a:t>‹nr.›</a:t>
            </a:fld>
            <a:endParaRPr lang="en-NL"/>
          </a:p>
        </p:txBody>
      </p:sp>
    </p:spTree>
    <p:extLst>
      <p:ext uri="{BB962C8B-B14F-4D97-AF65-F5344CB8AC3E}">
        <p14:creationId xmlns:p14="http://schemas.microsoft.com/office/powerpoint/2010/main" val="199104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veiligheid.nl/kennisaanbod/lespakket/lespakket-4vuurwerkveili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nl-NL" sz="1200" b="1" i="0" u="sng" kern="1200">
                <a:solidFill>
                  <a:schemeClr val="tx1"/>
                </a:solidFill>
                <a:effectLst/>
                <a:latin typeface="Verdana" panose="020B0604030504040204" pitchFamily="34" charset="0"/>
                <a:ea typeface="+mn-ea"/>
                <a:cs typeface="+mn-cs"/>
              </a:rPr>
              <a:t>Wat wil jij later worden?</a:t>
            </a:r>
            <a:endParaRPr lang="nl-NL" b="0">
              <a:effectLst/>
            </a:endParaRPr>
          </a:p>
          <a:p>
            <a:pPr rtl="0"/>
            <a:r>
              <a:rPr lang="nl-NL" sz="1200" b="0" i="0" u="none" strike="noStrike" kern="1200">
                <a:solidFill>
                  <a:schemeClr val="tx1"/>
                </a:solidFill>
                <a:effectLst/>
                <a:latin typeface="Verdana" panose="020B0604030504040204" pitchFamily="34" charset="0"/>
                <a:ea typeface="+mn-ea"/>
                <a:cs typeface="+mn-cs"/>
              </a:rPr>
              <a:t>Deze slide zit voor de titelpagina zodat de leerlingen nog niet weten waar het over gaat en hun antwoord daarop aanpassen.</a:t>
            </a:r>
            <a:endParaRPr lang="nl-NL" b="0">
              <a:effectLst/>
            </a:endParaRPr>
          </a:p>
          <a:p>
            <a:pPr rtl="0"/>
            <a:br>
              <a:rPr lang="nl-NL" b="0">
                <a:effectLst/>
              </a:rPr>
            </a:br>
            <a:r>
              <a:rPr lang="nl-NL" sz="1200" b="0" i="0" u="none" strike="noStrike" kern="1200">
                <a:solidFill>
                  <a:schemeClr val="tx1"/>
                </a:solidFill>
                <a:effectLst/>
                <a:latin typeface="Verdana" panose="020B0604030504040204" pitchFamily="34" charset="0"/>
                <a:ea typeface="+mn-ea"/>
                <a:cs typeface="+mn-cs"/>
              </a:rPr>
              <a:t>De presentatie begint met de volgende vraag stellen aan de klas: </a:t>
            </a:r>
            <a:r>
              <a:rPr lang="nl-NL" sz="1200" b="1" i="0" u="none" strike="noStrike" kern="1200">
                <a:solidFill>
                  <a:schemeClr val="tx1"/>
                </a:solidFill>
                <a:effectLst/>
                <a:latin typeface="Verdana" panose="020B0604030504040204" pitchFamily="34" charset="0"/>
                <a:ea typeface="+mn-ea"/>
                <a:cs typeface="+mn-cs"/>
              </a:rPr>
              <a:t>Wat wil jij later worden?</a:t>
            </a:r>
            <a:endParaRPr lang="nl-NL" b="0">
              <a:effectLst/>
            </a:endParaRPr>
          </a:p>
          <a:p>
            <a:pPr rtl="0"/>
            <a:r>
              <a:rPr lang="nl-NL" sz="1200" b="0" i="0" u="none" strike="noStrike" kern="1200">
                <a:solidFill>
                  <a:schemeClr val="tx1"/>
                </a:solidFill>
                <a:effectLst/>
                <a:latin typeface="Verdana" panose="020B0604030504040204" pitchFamily="34" charset="0"/>
                <a:ea typeface="+mn-ea"/>
                <a:cs typeface="+mn-cs"/>
              </a:rPr>
              <a:t>•Stel de vraag in de klas.</a:t>
            </a:r>
            <a:endParaRPr lang="nl-NL" b="0">
              <a:effectLst/>
            </a:endParaRPr>
          </a:p>
          <a:p>
            <a:pPr rtl="0"/>
            <a:r>
              <a:rPr lang="nl-NL" sz="1200" b="0" i="0" u="none" strike="noStrike" kern="1200">
                <a:solidFill>
                  <a:schemeClr val="tx1"/>
                </a:solidFill>
                <a:effectLst/>
                <a:latin typeface="Verdana" panose="020B0604030504040204" pitchFamily="34" charset="0"/>
                <a:ea typeface="+mn-ea"/>
                <a:cs typeface="+mn-cs"/>
              </a:rPr>
              <a:t>•Laat de kinderen hier voor zichzelf even over nadenken (zodat ze het antwoord top-of-mind hebben). Je kan deze vraag kort bespreken in de klas of niet bespreken, aangezien er later in de presentatie de vraag wordt gesteld: “Kan je later nog worden wat je wil als je een vuurwerkongeluk hebt gehad?”</a:t>
            </a:r>
            <a:endParaRPr lang="nl-NL" b="0">
              <a:effectLst/>
            </a:endParaRPr>
          </a:p>
          <a:p>
            <a:br>
              <a:rPr lang="nl-NL" b="0">
                <a:effectLst/>
              </a:rPr>
            </a:br>
            <a:r>
              <a:rPr lang="nl-NL" sz="1200" b="0" i="0" u="sng" kern="1200">
                <a:solidFill>
                  <a:schemeClr val="tx1"/>
                </a:solidFill>
                <a:effectLst/>
                <a:latin typeface="Verdana" panose="020B0604030504040204" pitchFamily="34" charset="0"/>
                <a:ea typeface="+mn-ea"/>
                <a:cs typeface="+mn-cs"/>
              </a:rPr>
              <a:t>Uitleg:</a:t>
            </a:r>
            <a:r>
              <a:rPr lang="nl-NL" sz="1200" b="0" i="0" u="none" strike="noStrike" kern="1200">
                <a:solidFill>
                  <a:schemeClr val="tx1"/>
                </a:solidFill>
                <a:effectLst/>
                <a:latin typeface="Verdana" panose="020B0604030504040204" pitchFamily="34" charset="0"/>
                <a:ea typeface="+mn-ea"/>
                <a:cs typeface="+mn-cs"/>
              </a:rPr>
              <a:t> Deze vraag stellen we aan de leerlingen zodat zij zich beter kunnen voorstellen wat de gevolgen van een vuurwerkongeluk zijn en ze zich bewust worden hoeveel impact dit kan hebben op hun leven. </a:t>
            </a:r>
            <a:br>
              <a:rPr lang="en-GB"/>
            </a:br>
            <a:endParaRPr lang="en-GB">
              <a:ea typeface="Verdana"/>
            </a:endParaRPr>
          </a:p>
          <a:p>
            <a:endParaRPr lang="en-GB"/>
          </a:p>
          <a:p>
            <a:r>
              <a:rPr lang="en-GB">
                <a:latin typeface="Verdana"/>
                <a:ea typeface="Verdana"/>
              </a:rPr>
              <a:t>--&gt; wat </a:t>
            </a:r>
            <a:r>
              <a:rPr lang="en-GB" err="1">
                <a:latin typeface="Verdana"/>
                <a:ea typeface="Verdana"/>
              </a:rPr>
              <a:t>zijn</a:t>
            </a:r>
            <a:r>
              <a:rPr lang="en-GB">
                <a:latin typeface="Verdana"/>
                <a:ea typeface="Verdana"/>
              </a:rPr>
              <a:t> je hobbies? Wat </a:t>
            </a:r>
            <a:r>
              <a:rPr lang="en-GB" err="1">
                <a:latin typeface="Verdana"/>
                <a:ea typeface="Verdana"/>
              </a:rPr>
              <a:t>voor</a:t>
            </a:r>
            <a:r>
              <a:rPr lang="en-GB">
                <a:latin typeface="Verdana"/>
                <a:ea typeface="Verdana"/>
              </a:rPr>
              <a:t> </a:t>
            </a:r>
            <a:r>
              <a:rPr lang="en-GB" err="1">
                <a:latin typeface="Verdana"/>
                <a:ea typeface="Verdana"/>
              </a:rPr>
              <a:t>sporten</a:t>
            </a:r>
            <a:r>
              <a:rPr lang="en-GB">
                <a:latin typeface="Verdana"/>
                <a:ea typeface="Verdana"/>
              </a:rPr>
              <a:t> doe je</a:t>
            </a:r>
          </a:p>
          <a:p>
            <a:r>
              <a:rPr lang="en-GB">
                <a:latin typeface="Verdana"/>
                <a:ea typeface="Verdana"/>
              </a:rPr>
              <a:t>Ergens </a:t>
            </a:r>
            <a:r>
              <a:rPr lang="en-GB" err="1">
                <a:latin typeface="Verdana"/>
                <a:ea typeface="Verdana"/>
              </a:rPr>
              <a:t>uitleggen</a:t>
            </a:r>
            <a:r>
              <a:rPr lang="en-GB">
                <a:latin typeface="Verdana"/>
                <a:ea typeface="Verdana"/>
              </a:rPr>
              <a:t> wat de </a:t>
            </a:r>
            <a:r>
              <a:rPr lang="en-GB" err="1">
                <a:latin typeface="Verdana"/>
                <a:ea typeface="Verdana"/>
              </a:rPr>
              <a:t>consequenties</a:t>
            </a:r>
            <a:r>
              <a:rPr lang="en-GB">
                <a:latin typeface="Verdana"/>
                <a:ea typeface="Verdana"/>
              </a:rPr>
              <a:t> </a:t>
            </a:r>
            <a:r>
              <a:rPr lang="en-GB" err="1">
                <a:latin typeface="Verdana"/>
                <a:ea typeface="Verdana"/>
              </a:rPr>
              <a:t>zijn</a:t>
            </a:r>
            <a:r>
              <a:rPr lang="en-GB">
                <a:latin typeface="Verdana"/>
                <a:ea typeface="Verdana"/>
              </a:rPr>
              <a:t>. </a:t>
            </a:r>
            <a:endParaRPr lang="en-GB">
              <a:ea typeface="Verdana"/>
            </a:endParaRPr>
          </a:p>
        </p:txBody>
      </p:sp>
      <p:sp>
        <p:nvSpPr>
          <p:cNvPr id="4" name="Slide Number Placeholder 3"/>
          <p:cNvSpPr>
            <a:spLocks noGrp="1"/>
          </p:cNvSpPr>
          <p:nvPr>
            <p:ph type="sldNum" sz="quarter" idx="5"/>
          </p:nvPr>
        </p:nvSpPr>
        <p:spPr/>
        <p:txBody>
          <a:bodyPr/>
          <a:lstStyle/>
          <a:p>
            <a:fld id="{8A221462-56DF-2547-ADAB-D0ED689663A2}" type="slidenum">
              <a:rPr lang="en-NL" smtClean="0"/>
              <a:t>1</a:t>
            </a:fld>
            <a:endParaRPr lang="en-NL"/>
          </a:p>
        </p:txBody>
      </p:sp>
    </p:spTree>
    <p:extLst>
      <p:ext uri="{BB962C8B-B14F-4D97-AF65-F5344CB8AC3E}">
        <p14:creationId xmlns:p14="http://schemas.microsoft.com/office/powerpoint/2010/main" val="254831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strike="noStrike" kern="1200" dirty="0" err="1">
                <a:solidFill>
                  <a:schemeClr val="tx1"/>
                </a:solidFill>
                <a:effectLst/>
                <a:latin typeface="Verdana" panose="020B0604030504040204" pitchFamily="34" charset="0"/>
                <a:ea typeface="+mn-ea"/>
                <a:cs typeface="+mn-cs"/>
              </a:rPr>
              <a:t>Titelslide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Vuurwerkregels</a:t>
            </a:r>
            <a:endParaRPr lang="en-GB" sz="1200" b="1" i="0" u="sng" strike="noStrike" kern="1200" dirty="0">
              <a:solidFill>
                <a:schemeClr val="tx1"/>
              </a:solidFill>
              <a:effectLst/>
              <a:latin typeface="Verdana" panose="020B0604030504040204" pitchFamily="34" charset="0"/>
              <a:ea typeface="+mn-ea"/>
              <a:cs typeface="+mn-cs"/>
            </a:endParaRPr>
          </a:p>
          <a:p>
            <a:r>
              <a:rPr lang="en-GB" sz="1200" b="0" i="0" u="none" strike="noStrike" kern="1200" dirty="0">
                <a:solidFill>
                  <a:schemeClr val="tx1"/>
                </a:solidFill>
                <a:effectLst/>
                <a:latin typeface="Verdana" panose="020B0604030504040204" pitchFamily="34" charset="0"/>
                <a:ea typeface="+mn-ea"/>
                <a:cs typeface="+mn-cs"/>
              </a:rPr>
              <a:t>Er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aantal</a:t>
            </a:r>
            <a:r>
              <a:rPr lang="en-GB" sz="1200" b="0"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iedereen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zich</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a:t>
            </a: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10</a:t>
            </a:fld>
            <a:endParaRPr lang="en-NL"/>
          </a:p>
        </p:txBody>
      </p:sp>
    </p:spTree>
    <p:extLst>
      <p:ext uri="{BB962C8B-B14F-4D97-AF65-F5344CB8AC3E}">
        <p14:creationId xmlns:p14="http://schemas.microsoft.com/office/powerpoint/2010/main" val="144724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u="none" dirty="0">
                <a:latin typeface="Verdana"/>
                <a:ea typeface="Verdana"/>
              </a:rPr>
              <a:t>Stel de vraag:</a:t>
            </a:r>
            <a:r>
              <a:rPr lang="nl-NL" b="0" u="none" dirty="0">
                <a:latin typeface="Verdana"/>
                <a:ea typeface="Verdana"/>
              </a:rPr>
              <a:t> Mogen jullie volgens de officiële regels vuurwerk afsteken?</a:t>
            </a:r>
            <a:r>
              <a:rPr lang="nl-NL" dirty="0">
                <a:latin typeface="Verdana"/>
                <a:ea typeface="Verdana"/>
              </a:rPr>
              <a:t> Als je goed opgelet hebt, dan weet je het antwoord al. </a:t>
            </a:r>
            <a:endParaRPr lang="nl-NL" b="0" u="none" dirty="0">
              <a:latin typeface="Verdana"/>
              <a:ea typeface="Verdana"/>
            </a:endParaRPr>
          </a:p>
          <a:p>
            <a:pPr marL="0" indent="0">
              <a:buFont typeface="Arial" panose="020B0604020202020204" pitchFamily="34" charset="0"/>
              <a:buNone/>
            </a:pPr>
            <a:endParaRPr lang="nl-NL" u="none" dirty="0"/>
          </a:p>
          <a:p>
            <a:pPr marL="0" indent="0">
              <a:buFont typeface="Arial" panose="020B0604020202020204" pitchFamily="34" charset="0"/>
              <a:buNone/>
            </a:pPr>
            <a:r>
              <a:rPr lang="nl-NL" u="none" dirty="0">
                <a:latin typeface="Verdana"/>
                <a:ea typeface="Verdana"/>
              </a:rPr>
              <a:t>Stel de extra vragen:</a:t>
            </a:r>
          </a:p>
          <a:p>
            <a:pPr marL="171450" indent="-171450">
              <a:buFont typeface="Arial" panose="020B0604020202020204" pitchFamily="34" charset="0"/>
              <a:buChar char="•"/>
            </a:pPr>
            <a:r>
              <a:rPr lang="nl-NL" u="none" dirty="0">
                <a:latin typeface="Verdana"/>
                <a:ea typeface="Verdana"/>
              </a:rPr>
              <a:t>Waarom wel/waarom niet?</a:t>
            </a:r>
          </a:p>
          <a:p>
            <a:pPr marL="171450" indent="-171450">
              <a:buFont typeface="Arial" panose="020B0604020202020204" pitchFamily="34" charset="0"/>
              <a:buChar char="•"/>
            </a:pPr>
            <a:r>
              <a:rPr lang="nl-NL" u="none" dirty="0">
                <a:latin typeface="Verdana"/>
                <a:ea typeface="Verdana"/>
              </a:rPr>
              <a:t>Welk vuurwerk?</a:t>
            </a:r>
          </a:p>
        </p:txBody>
      </p:sp>
      <p:sp>
        <p:nvSpPr>
          <p:cNvPr id="4" name="Slide Number Placeholder 3"/>
          <p:cNvSpPr>
            <a:spLocks noGrp="1"/>
          </p:cNvSpPr>
          <p:nvPr>
            <p:ph type="sldNum" sz="quarter" idx="5"/>
          </p:nvPr>
        </p:nvSpPr>
        <p:spPr/>
        <p:txBody>
          <a:bodyPr/>
          <a:lstStyle/>
          <a:p>
            <a:fld id="{8A221462-56DF-2547-ADAB-D0ED689663A2}" type="slidenum">
              <a:rPr lang="en-NL" smtClean="0"/>
              <a:t>11</a:t>
            </a:fld>
            <a:endParaRPr lang="en-NL"/>
          </a:p>
        </p:txBody>
      </p:sp>
    </p:spTree>
    <p:extLst>
      <p:ext uri="{BB962C8B-B14F-4D97-AF65-F5344CB8AC3E}">
        <p14:creationId xmlns:p14="http://schemas.microsoft.com/office/powerpoint/2010/main" val="24374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strike="noStrike" kern="1200" dirty="0" err="1">
                <a:solidFill>
                  <a:schemeClr val="tx1"/>
                </a:solidFill>
                <a:effectLst/>
                <a:latin typeface="Verdana" panose="020B0604030504040204" pitchFamily="34" charset="0"/>
                <a:ea typeface="+mn-ea"/>
                <a:cs typeface="+mn-cs"/>
              </a:rPr>
              <a:t>Vuurwerkregels</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Vuurwerkcategorieën</a:t>
            </a:r>
            <a:endParaRPr lang="en-GB" sz="1200" b="1" i="0" u="sng"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a:solidFill>
                  <a:schemeClr val="tx1"/>
                </a:solidFill>
                <a:effectLst/>
                <a:latin typeface="Verdana" panose="020B0604030504040204" pitchFamily="34" charset="0"/>
                <a:ea typeface="+mn-ea"/>
                <a:cs typeface="+mn-cs"/>
              </a:rPr>
              <a:t>Wat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de regels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eerste</a:t>
            </a:r>
            <a:r>
              <a:rPr lang="en-GB" sz="1200" b="0"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over het </a:t>
            </a:r>
            <a:r>
              <a:rPr lang="en-GB" sz="1200" b="0" i="0" u="none" strike="noStrike" kern="1200" dirty="0" err="1">
                <a:solidFill>
                  <a:schemeClr val="tx1"/>
                </a:solidFill>
                <a:effectLst/>
                <a:latin typeface="Verdana" panose="020B0604030504040204" pitchFamily="34" charset="0"/>
                <a:ea typeface="+mn-ea"/>
                <a:cs typeface="+mn-cs"/>
              </a:rPr>
              <a:t>soort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twee </a:t>
            </a:r>
            <a:r>
              <a:rPr lang="en-GB" sz="1200" b="0" i="0" u="none" strike="noStrike" kern="1200" dirty="0" err="1">
                <a:solidFill>
                  <a:schemeClr val="tx1"/>
                </a:solidFill>
                <a:effectLst/>
                <a:latin typeface="Verdana" panose="020B0604030504040204" pitchFamily="34" charset="0"/>
                <a:ea typeface="+mn-ea"/>
                <a:cs typeface="+mn-cs"/>
              </a:rPr>
              <a:t>categorieën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die je in de </a:t>
            </a:r>
            <a:r>
              <a:rPr lang="en-GB" sz="1200" b="0" i="0" u="none" strike="noStrike" kern="1200" dirty="0" err="1">
                <a:solidFill>
                  <a:schemeClr val="tx1"/>
                </a:solidFill>
                <a:effectLst/>
                <a:latin typeface="Verdana" panose="020B0604030504040204" pitchFamily="34" charset="0"/>
                <a:ea typeface="+mn-ea"/>
                <a:cs typeface="+mn-cs"/>
              </a:rPr>
              <a:t>winkel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F1 en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Hoe </a:t>
            </a:r>
            <a:r>
              <a:rPr lang="en-GB" sz="1200" b="0" i="0" u="none" strike="noStrike" kern="1200" dirty="0" err="1">
                <a:solidFill>
                  <a:schemeClr val="tx1"/>
                </a:solidFill>
                <a:effectLst/>
                <a:latin typeface="Verdana" panose="020B0604030504040204" pitchFamily="34" charset="0"/>
                <a:ea typeface="+mn-ea"/>
                <a:cs typeface="+mn-cs"/>
              </a:rPr>
              <a:t>gevaarlijker</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hoe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om het te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steken</a:t>
            </a:r>
            <a:r>
              <a:rPr lang="en-GB" sz="1200" b="0" i="0" u="none" strike="noStrike" kern="1200" dirty="0">
                <a:solidFill>
                  <a:schemeClr val="tx1"/>
                </a:solidFill>
                <a:effectLst/>
                <a:latin typeface="Verdana" panose="020B0604030504040204" pitchFamily="34" charset="0"/>
                <a:ea typeface="+mn-ea"/>
                <a:cs typeface="+mn-cs"/>
              </a:rPr>
              <a:t>. </a:t>
            </a:r>
          </a:p>
          <a:p>
            <a:pPr rtl="0"/>
            <a:endParaRPr lang="en-GB" b="0"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bijvoorbeeld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sterretjes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grondbloemen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knalerwten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mag je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bent. </a:t>
            </a:r>
            <a:endParaRPr lang="en-GB" b="0"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fonteinen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showboxen</a:t>
            </a:r>
            <a:r>
              <a:rPr lang="en-GB" sz="1200" b="0" i="0" u="none" strike="noStrike" kern="1200" dirty="0">
                <a:solidFill>
                  <a:schemeClr val="tx1"/>
                </a:solidFill>
                <a:effectLst/>
                <a:latin typeface="Verdana" panose="020B0604030504040204" pitchFamily="34" charset="0"/>
                <a:ea typeface="+mn-ea"/>
                <a:cs typeface="+mn-cs"/>
              </a:rPr>
              <a:t> mag je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bent. </a:t>
            </a:r>
            <a:endParaRPr lang="en-GB" b="0" dirty="0">
              <a:effectLst/>
            </a:endParaRPr>
          </a:p>
          <a:p>
            <a:pPr rtl="0"/>
            <a:br>
              <a:rPr lang="en-GB" b="0" dirty="0">
                <a:effectLst/>
              </a:rPr>
            </a:br>
            <a:r>
              <a:rPr lang="en-GB" sz="1200" b="0" i="0" u="none" strike="noStrike" kern="1200" dirty="0" err="1">
                <a:solidFill>
                  <a:schemeClr val="tx1"/>
                </a:solidFill>
                <a:effectLst/>
                <a:latin typeface="Verdana" panose="020B0604030504040204" pitchFamily="34" charset="0"/>
                <a:ea typeface="+mn-ea"/>
                <a:cs typeface="+mn-cs"/>
              </a:rPr>
              <a:t>Zwaarder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door professionals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Zij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opleiding</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gevolgd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je in </a:t>
            </a:r>
            <a:r>
              <a:rPr lang="en-GB" sz="1200" b="0" i="0" u="none" strike="noStrike" kern="1200" dirty="0" err="1">
                <a:solidFill>
                  <a:schemeClr val="tx1"/>
                </a:solidFill>
                <a:effectLst/>
                <a:latin typeface="Verdana" panose="020B0604030504040204" pitchFamily="34" charset="0"/>
                <a:ea typeface="+mn-ea"/>
                <a:cs typeface="+mn-cs"/>
              </a:rPr>
              <a:t>vuurwerkshows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zien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a:lnSpc>
                <a:spcPct val="115000"/>
              </a:lnSpc>
            </a:pPr>
            <a:br>
              <a:rPr lang="en-GB" b="0" dirty="0">
                <a:effectLst/>
              </a:rPr>
            </a:br>
            <a:r>
              <a:rPr lang="nl-NL" sz="1800" u="sng" dirty="0">
                <a:effectLst/>
                <a:latin typeface="Gotham Book"/>
                <a:ea typeface="Arial" panose="020B0604020202020204" pitchFamily="34" charset="0"/>
              </a:rPr>
              <a:t>Volledig overzicht F1 en F2 vuurwerk:</a:t>
            </a:r>
            <a:endParaRPr lang="nl-NL" sz="1800" dirty="0">
              <a:effectLst/>
              <a:latin typeface="Arial" panose="020B0604020202020204" pitchFamily="34" charset="0"/>
              <a:ea typeface="Arial" panose="020B0604020202020204" pitchFamily="34" charset="0"/>
            </a:endParaRPr>
          </a:p>
          <a:p>
            <a:pPr>
              <a:lnSpc>
                <a:spcPct val="115000"/>
              </a:lnSpc>
            </a:pPr>
            <a:r>
              <a:rPr lang="nl-NL" sz="1800" b="1" dirty="0">
                <a:effectLst/>
                <a:latin typeface="Gotham Book"/>
                <a:ea typeface="Arial" panose="020B0604020202020204" pitchFamily="34" charset="0"/>
              </a:rPr>
              <a:t>F1 vuurwerk</a:t>
            </a:r>
            <a:r>
              <a:rPr lang="nl-NL" sz="1800" dirty="0">
                <a:effectLst/>
                <a:latin typeface="Gotham Book"/>
                <a:ea typeface="Arial" panose="020B0604020202020204" pitchFamily="34" charset="0"/>
              </a:rPr>
              <a:t>: Bengaals vuur, Bengaalse lucifers, Bengaalse fakkels, kerstcrackers, knetter pellets, flitstabletten, fonteinen voor gebruik binnenshuis, fonteinen voor gebruik buitenshuis, grondtollen, schertslucifers, confettibommen, slangen, trektouwtjes, sterretjes, tafelbommen, knalbonbons of </a:t>
            </a:r>
            <a:r>
              <a:rPr lang="nl-NL" sz="1800" dirty="0" err="1">
                <a:effectLst/>
                <a:latin typeface="Gotham Book"/>
                <a:ea typeface="Arial" panose="020B0604020202020204" pitchFamily="34" charset="0"/>
              </a:rPr>
              <a:t>contillonvruchten</a:t>
            </a:r>
            <a:r>
              <a:rPr lang="nl-NL" sz="1800" dirty="0">
                <a:effectLst/>
                <a:latin typeface="Gotham Book"/>
                <a:ea typeface="Arial" panose="020B0604020202020204" pitchFamily="34" charset="0"/>
              </a:rPr>
              <a:t>, knalerwten.</a:t>
            </a:r>
            <a:endParaRPr lang="nl-NL" sz="1800" dirty="0">
              <a:effectLst/>
              <a:latin typeface="Arial" panose="020B0604020202020204" pitchFamily="34" charset="0"/>
              <a:ea typeface="Arial" panose="020B0604020202020204" pitchFamily="34" charset="0"/>
            </a:endParaRPr>
          </a:p>
          <a:p>
            <a:pPr>
              <a:lnSpc>
                <a:spcPct val="115000"/>
              </a:lnSpc>
            </a:pPr>
            <a:r>
              <a:rPr lang="nl-NL" sz="1800" b="1" dirty="0">
                <a:effectLst/>
                <a:latin typeface="Gotham Book"/>
                <a:ea typeface="Arial" panose="020B0604020202020204" pitchFamily="34" charset="0"/>
              </a:rPr>
              <a:t>F2 vuurwerk</a:t>
            </a:r>
            <a:r>
              <a:rPr lang="nl-NL" sz="1800" dirty="0">
                <a:effectLst/>
                <a:latin typeface="Gotham Book"/>
                <a:ea typeface="Arial" panose="020B0604020202020204" pitchFamily="34" charset="0"/>
              </a:rPr>
              <a:t>: Batterij met </a:t>
            </a:r>
            <a:r>
              <a:rPr lang="nl-NL" sz="1800" dirty="0" err="1">
                <a:effectLst/>
                <a:latin typeface="Gotham Book"/>
                <a:ea typeface="Arial" panose="020B0604020202020204" pitchFamily="34" charset="0"/>
              </a:rPr>
              <a:t>enkelschotsbuizen</a:t>
            </a:r>
            <a:r>
              <a:rPr lang="nl-NL" sz="1800" dirty="0">
                <a:effectLst/>
                <a:latin typeface="Gotham Book"/>
                <a:ea typeface="Arial" panose="020B0604020202020204" pitchFamily="34" charset="0"/>
              </a:rPr>
              <a:t>, batterij met fonteinen/mijnen/Romeinse kaarsen, combinaties van fonteinen, mijnen, Romeinse kaarsen en </a:t>
            </a:r>
            <a:r>
              <a:rPr lang="nl-NL" sz="1800" dirty="0" err="1">
                <a:effectLst/>
                <a:latin typeface="Gotham Book"/>
                <a:ea typeface="Arial" panose="020B0604020202020204" pitchFamily="34" charset="0"/>
              </a:rPr>
              <a:t>enkelschotsbuizen</a:t>
            </a:r>
            <a:r>
              <a:rPr lang="nl-NL" sz="1800" dirty="0">
                <a:effectLst/>
                <a:latin typeface="Gotham Book"/>
                <a:ea typeface="Arial" panose="020B0604020202020204" pitchFamily="34" charset="0"/>
              </a:rPr>
              <a:t>, samengesteld vuurwerk met twee lonten (compound </a:t>
            </a:r>
            <a:r>
              <a:rPr lang="nl-NL" sz="1800" dirty="0" err="1">
                <a:effectLst/>
                <a:latin typeface="Gotham Book"/>
                <a:ea typeface="Arial" panose="020B0604020202020204" pitchFamily="34" charset="0"/>
              </a:rPr>
              <a:t>fireworks</a:t>
            </a:r>
            <a:r>
              <a:rPr lang="nl-NL" sz="1800" dirty="0">
                <a:effectLst/>
                <a:latin typeface="Gotham Book"/>
                <a:ea typeface="Arial" panose="020B0604020202020204" pitchFamily="34" charset="0"/>
              </a:rPr>
              <a:t>), flitstabletten, fonteinen, grondmobielen, grondtollen, springtollen, mijnen, stijgtollen, draaizonnen.</a:t>
            </a:r>
            <a:endParaRPr lang="nl-NL" sz="1800" dirty="0">
              <a:effectLst/>
              <a:latin typeface="Arial" panose="020B0604020202020204" pitchFamily="34" charset="0"/>
              <a:ea typeface="Arial" panose="020B0604020202020204" pitchFamily="34" charset="0"/>
            </a:endParaRPr>
          </a:p>
          <a:p>
            <a:br>
              <a:rPr lang="en-GB" dirty="0"/>
            </a:br>
            <a:endParaRPr lang="nl-NL" b="0" u="none" dirty="0"/>
          </a:p>
        </p:txBody>
      </p:sp>
      <p:sp>
        <p:nvSpPr>
          <p:cNvPr id="4" name="Slide Number Placeholder 3"/>
          <p:cNvSpPr>
            <a:spLocks noGrp="1"/>
          </p:cNvSpPr>
          <p:nvPr>
            <p:ph type="sldNum" sz="quarter" idx="5"/>
          </p:nvPr>
        </p:nvSpPr>
        <p:spPr/>
        <p:txBody>
          <a:bodyPr/>
          <a:lstStyle/>
          <a:p>
            <a:fld id="{8A221462-56DF-2547-ADAB-D0ED689663A2}" type="slidenum">
              <a:rPr lang="en-NL" smtClean="0"/>
              <a:t>12</a:t>
            </a:fld>
            <a:endParaRPr lang="en-NL"/>
          </a:p>
        </p:txBody>
      </p:sp>
    </p:spTree>
    <p:extLst>
      <p:ext uri="{BB962C8B-B14F-4D97-AF65-F5344CB8AC3E}">
        <p14:creationId xmlns:p14="http://schemas.microsoft.com/office/powerpoint/2010/main" val="1096128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F8572-099D-0411-7616-440FD2FA9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58518E-3D0F-2FB2-3C97-28B38FB52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559D7-CC03-3DA0-06F4-04D2243F3692}"/>
              </a:ext>
            </a:extLst>
          </p:cNvPr>
          <p:cNvSpPr>
            <a:spLocks noGrp="1"/>
          </p:cNvSpPr>
          <p:nvPr>
            <p:ph type="body" idx="1"/>
          </p:nvPr>
        </p:nvSpPr>
        <p:spPr/>
        <p:txBody>
          <a:bodyPr/>
          <a:lstStyle/>
          <a:p>
            <a:pPr rtl="0"/>
            <a:r>
              <a:rPr lang="en-GB" sz="1200" b="1" i="0" u="sng" strike="noStrike" kern="1200" dirty="0">
                <a:solidFill>
                  <a:schemeClr val="tx1"/>
                </a:solidFill>
                <a:effectLst/>
                <a:latin typeface="Verdana" panose="020B0604030504040204" pitchFamily="34" charset="0"/>
                <a:ea typeface="+mn-ea"/>
                <a:cs typeface="+mn-cs"/>
              </a:rPr>
              <a:t>Speel </a:t>
            </a:r>
            <a:r>
              <a:rPr lang="en-GB" sz="1200" b="1" i="0" u="sng" strike="noStrike" kern="1200" dirty="0" err="1">
                <a:solidFill>
                  <a:schemeClr val="tx1"/>
                </a:solidFill>
                <a:effectLst/>
                <a:latin typeface="Verdana" panose="020B0604030504040204" pitchFamily="34" charset="0"/>
                <a:ea typeface="+mn-ea"/>
                <a:cs typeface="+mn-cs"/>
              </a:rPr>
              <a:t>deze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animatie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af</a:t>
            </a:r>
            <a:endParaRPr lang="en-GB" sz="1200" b="1" i="0" u="sng"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de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tip 1: Vind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volwassene</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Slide Number Placeholder 3">
            <a:extLst>
              <a:ext uri="{FF2B5EF4-FFF2-40B4-BE49-F238E27FC236}">
                <a16:creationId xmlns:a16="http://schemas.microsoft.com/office/drawing/2014/main" id="{7CB88342-267A-6DA6-C6F6-2A4ACD251658}"/>
              </a:ext>
            </a:extLst>
          </p:cNvPr>
          <p:cNvSpPr>
            <a:spLocks noGrp="1"/>
          </p:cNvSpPr>
          <p:nvPr>
            <p:ph type="sldNum" sz="quarter" idx="5"/>
          </p:nvPr>
        </p:nvSpPr>
        <p:spPr/>
        <p:txBody>
          <a:bodyPr/>
          <a:lstStyle/>
          <a:p>
            <a:fld id="{8A221462-56DF-2547-ADAB-D0ED689663A2}" type="slidenum">
              <a:rPr lang="en-NL" smtClean="0"/>
              <a:pPr/>
              <a:t>13</a:t>
            </a:fld>
            <a:endParaRPr lang="en-NL"/>
          </a:p>
        </p:txBody>
      </p:sp>
    </p:spTree>
    <p:extLst>
      <p:ext uri="{BB962C8B-B14F-4D97-AF65-F5344CB8AC3E}">
        <p14:creationId xmlns:p14="http://schemas.microsoft.com/office/powerpoint/2010/main" val="2728418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err="1">
                <a:solidFill>
                  <a:schemeClr val="tx1"/>
                </a:solidFill>
                <a:effectLst/>
                <a:latin typeface="Verdana" panose="020B0604030504040204" pitchFamily="34" charset="0"/>
                <a:ea typeface="+mn-ea"/>
                <a:cs typeface="+mn-cs"/>
              </a:rPr>
              <a:t>Vuurwerkregels</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Wanneer</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kopen</a:t>
            </a:r>
            <a:r>
              <a:rPr lang="en-GB" sz="1200" b="1" i="0" u="sng" kern="1200" dirty="0">
                <a:solidFill>
                  <a:schemeClr val="tx1"/>
                </a:solidFill>
                <a:effectLst/>
                <a:latin typeface="Verdana" panose="020B0604030504040204" pitchFamily="34" charset="0"/>
                <a:ea typeface="+mn-ea"/>
                <a:cs typeface="+mn-cs"/>
              </a:rPr>
              <a:t> en </a:t>
            </a:r>
            <a:r>
              <a:rPr lang="en-GB" sz="1200" b="1" i="0" u="sng" kern="1200" dirty="0" err="1">
                <a:solidFill>
                  <a:schemeClr val="tx1"/>
                </a:solidFill>
                <a:effectLst/>
                <a:latin typeface="Verdana" panose="020B0604030504040204" pitchFamily="34" charset="0"/>
                <a:ea typeface="+mn-ea"/>
                <a:cs typeface="+mn-cs"/>
              </a:rPr>
              <a:t>afsteken</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Categorie</a:t>
            </a:r>
            <a:r>
              <a:rPr lang="en-GB" sz="1200" b="0" i="0" u="none" strike="noStrike" kern="1200" dirty="0">
                <a:solidFill>
                  <a:schemeClr val="tx1"/>
                </a:solidFill>
                <a:effectLst/>
                <a:latin typeface="Verdana" panose="020B0604030504040204" pitchFamily="34" charset="0"/>
                <a:ea typeface="+mn-ea"/>
                <a:cs typeface="+mn-cs"/>
              </a:rPr>
              <a:t> 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iedereen</a:t>
            </a:r>
            <a:r>
              <a:rPr lang="en-GB" sz="1200" b="0" i="0" u="none" strike="noStrike" kern="1200" dirty="0">
                <a:solidFill>
                  <a:schemeClr val="tx1"/>
                </a:solidFill>
                <a:effectLst/>
                <a:latin typeface="Verdana" panose="020B0604030504040204" pitchFamily="34" charset="0"/>
                <a:ea typeface="+mn-ea"/>
                <a:cs typeface="+mn-cs"/>
              </a:rPr>
              <a:t> van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heel het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iedereen</a:t>
            </a:r>
            <a:r>
              <a:rPr lang="en-GB" sz="1200" b="0" i="0" u="none" strike="noStrike" kern="1200" dirty="0">
                <a:solidFill>
                  <a:schemeClr val="tx1"/>
                </a:solidFill>
                <a:effectLst/>
                <a:latin typeface="Verdana" panose="020B0604030504040204" pitchFamily="34" charset="0"/>
                <a:ea typeface="+mn-ea"/>
                <a:cs typeface="+mn-cs"/>
              </a:rPr>
              <a:t> van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op 29, 30 of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vuurwerkwinkel</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op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zes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‘s </a:t>
            </a:r>
            <a:r>
              <a:rPr lang="en-GB" sz="1200" b="0" i="0" u="none" strike="noStrike" kern="1200" dirty="0" err="1">
                <a:solidFill>
                  <a:schemeClr val="tx1"/>
                </a:solidFill>
                <a:effectLst/>
                <a:latin typeface="Verdana" panose="020B0604030504040204" pitchFamily="34" charset="0"/>
                <a:ea typeface="+mn-ea"/>
                <a:cs typeface="+mn-cs"/>
              </a:rPr>
              <a:t>avonds</a:t>
            </a:r>
            <a:r>
              <a:rPr lang="en-GB" sz="1200" b="0" i="0" u="none" strike="noStrike" kern="1200" dirty="0">
                <a:solidFill>
                  <a:schemeClr val="tx1"/>
                </a:solidFill>
                <a:effectLst/>
                <a:latin typeface="Verdana" panose="020B0604030504040204" pitchFamily="34" charset="0"/>
                <a:ea typeface="+mn-ea"/>
                <a:cs typeface="+mn-cs"/>
              </a:rPr>
              <a:t> tot 2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‘s </a:t>
            </a:r>
            <a:r>
              <a:rPr lang="en-GB" sz="1200" b="0" i="0" u="none" strike="noStrike" kern="1200" dirty="0" err="1">
                <a:solidFill>
                  <a:schemeClr val="tx1"/>
                </a:solidFill>
                <a:effectLst/>
                <a:latin typeface="Verdana" panose="020B0604030504040204" pitchFamily="34" charset="0"/>
                <a:ea typeface="+mn-ea"/>
                <a:cs typeface="+mn-cs"/>
              </a:rPr>
              <a:t>nachts</a:t>
            </a:r>
            <a:r>
              <a:rPr lang="en-GB" sz="1200" b="0" i="0" u="none" strike="noStrike" kern="1200" dirty="0">
                <a:solidFill>
                  <a:schemeClr val="tx1"/>
                </a:solidFill>
                <a:effectLst/>
                <a:latin typeface="Verdana" panose="020B0604030504040204" pitchFamily="34" charset="0"/>
                <a:ea typeface="+mn-ea"/>
                <a:cs typeface="+mn-cs"/>
              </a:rPr>
              <a:t> op 1 </a:t>
            </a:r>
            <a:r>
              <a:rPr lang="en-GB" sz="1200" b="0" i="0" u="none" strike="noStrike" kern="1200" dirty="0" err="1">
                <a:solidFill>
                  <a:schemeClr val="tx1"/>
                </a:solidFill>
                <a:effectLst/>
                <a:latin typeface="Verdana" panose="020B0604030504040204" pitchFamily="34" charset="0"/>
                <a:ea typeface="+mn-ea"/>
                <a:cs typeface="+mn-cs"/>
              </a:rPr>
              <a:t>januari</a:t>
            </a:r>
            <a:r>
              <a:rPr lang="en-GB" sz="1200" b="0" i="0" u="none" strike="noStrike" kern="1200" dirty="0">
                <a:solidFill>
                  <a:schemeClr val="tx1"/>
                </a:solidFill>
                <a:effectLst/>
                <a:latin typeface="Verdana" panose="020B0604030504040204" pitchFamily="34" charset="0"/>
                <a:ea typeface="+mn-ea"/>
                <a:cs typeface="+mn-cs"/>
              </a:rPr>
              <a:t>.</a:t>
            </a:r>
          </a:p>
          <a:p>
            <a:pPr rtl="0"/>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Stel de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Wanneer</a:t>
            </a:r>
            <a:r>
              <a:rPr lang="en-GB" sz="1200" b="0" i="0" u="none" strike="noStrike" kern="1200" dirty="0">
                <a:solidFill>
                  <a:schemeClr val="tx1"/>
                </a:solidFill>
                <a:effectLst/>
                <a:latin typeface="Verdana" panose="020B0604030504040204" pitchFamily="34" charset="0"/>
                <a:ea typeface="+mn-ea"/>
                <a:cs typeface="+mn-cs"/>
              </a:rPr>
              <a:t> mag er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Antwoord: </a:t>
            </a:r>
            <a:r>
              <a:rPr lang="en-GB" sz="1200" b="0" i="0" u="none" strike="noStrike" kern="1200" dirty="0">
                <a:solidFill>
                  <a:schemeClr val="tx1"/>
                </a:solidFill>
                <a:effectLst/>
                <a:latin typeface="Verdana" panose="020B0604030504040204" pitchFamily="34" charset="0"/>
                <a:ea typeface="+mn-ea"/>
                <a:cs typeface="+mn-cs"/>
              </a:rPr>
              <a:t>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op elk moment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gekocht</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iemand</a:t>
            </a:r>
            <a:r>
              <a:rPr lang="en-GB" sz="1200" b="0" i="0" u="none" strike="noStrike" kern="1200" dirty="0">
                <a:solidFill>
                  <a:schemeClr val="tx1"/>
                </a:solidFill>
                <a:effectLst/>
                <a:latin typeface="Verdana" panose="020B0604030504040204" pitchFamily="34" charset="0"/>
                <a:ea typeface="+mn-ea"/>
                <a:cs typeface="+mn-cs"/>
              </a:rPr>
              <a:t> van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op 3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verkoopdagen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29, 30 en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Als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van die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zondag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valt</a:t>
            </a:r>
            <a:r>
              <a:rPr lang="en-GB" sz="1200" b="0" i="0" u="none" strike="noStrike" kern="1200" dirty="0">
                <a:solidFill>
                  <a:schemeClr val="tx1"/>
                </a:solidFill>
                <a:effectLst/>
                <a:latin typeface="Verdana" panose="020B0604030504040204" pitchFamily="34" charset="0"/>
                <a:ea typeface="+mn-ea"/>
                <a:cs typeface="+mn-cs"/>
              </a:rPr>
              <a:t>, dan </a:t>
            </a:r>
            <a:r>
              <a:rPr lang="en-GB" sz="1200" b="0" i="0" u="none" strike="noStrike" kern="1200" dirty="0" err="1">
                <a:solidFill>
                  <a:schemeClr val="tx1"/>
                </a:solidFill>
                <a:effectLst/>
                <a:latin typeface="Verdana" panose="020B0604030504040204" pitchFamily="34" charset="0"/>
                <a:ea typeface="+mn-ea"/>
                <a:cs typeface="+mn-cs"/>
              </a:rPr>
              <a:t>begint</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verkoop</a:t>
            </a:r>
            <a:r>
              <a:rPr lang="en-GB" sz="1200" b="0" i="0" u="none" strike="noStrike" kern="1200" dirty="0">
                <a:solidFill>
                  <a:schemeClr val="tx1"/>
                </a:solidFill>
                <a:effectLst/>
                <a:latin typeface="Verdana" panose="020B0604030504040204" pitchFamily="34" charset="0"/>
                <a:ea typeface="+mn-ea"/>
                <a:cs typeface="+mn-cs"/>
              </a:rPr>
              <a:t> van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op 28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Het is </a:t>
            </a:r>
            <a:r>
              <a:rPr lang="en-GB" sz="1200" b="0" i="0" u="none" strike="noStrike" kern="1200" dirty="0" err="1">
                <a:solidFill>
                  <a:schemeClr val="tx1"/>
                </a:solidFill>
                <a:effectLst/>
                <a:latin typeface="Verdana" panose="020B0604030504040204" pitchFamily="34" charset="0"/>
                <a:ea typeface="+mn-ea"/>
                <a:cs typeface="+mn-cs"/>
              </a:rPr>
              <a:t>wel</a:t>
            </a:r>
            <a:r>
              <a:rPr lang="en-GB" sz="1200" b="0" i="0" u="none" strike="noStrike" kern="1200" dirty="0">
                <a:solidFill>
                  <a:schemeClr val="tx1"/>
                </a:solidFill>
                <a:effectLst/>
                <a:latin typeface="Verdana" panose="020B0604030504040204" pitchFamily="34" charset="0"/>
                <a:ea typeface="+mn-ea"/>
                <a:cs typeface="+mn-cs"/>
              </a:rPr>
              <a:t> al </a:t>
            </a:r>
            <a:r>
              <a:rPr lang="en-GB" sz="1200" b="0" i="0" u="none" strike="noStrike" kern="1200" dirty="0" err="1">
                <a:solidFill>
                  <a:schemeClr val="tx1"/>
                </a:solidFill>
                <a:effectLst/>
                <a:latin typeface="Verdana" panose="020B0604030504040204" pitchFamily="34" charset="0"/>
                <a:ea typeface="+mn-ea"/>
                <a:cs typeface="+mn-cs"/>
              </a:rPr>
              <a:t>eerder</a:t>
            </a:r>
            <a:r>
              <a:rPr lang="en-GB" sz="1200" b="0" i="0" u="none" strike="noStrike" kern="1200" dirty="0">
                <a:solidFill>
                  <a:schemeClr val="tx1"/>
                </a:solidFill>
                <a:effectLst/>
                <a:latin typeface="Verdana" panose="020B0604030504040204" pitchFamily="34" charset="0"/>
                <a:ea typeface="+mn-ea"/>
                <a:cs typeface="+mn-cs"/>
              </a:rPr>
              <a:t> online te </a:t>
            </a:r>
            <a:r>
              <a:rPr lang="en-GB" sz="1200" b="0" i="0" u="none" strike="noStrike" kern="1200" dirty="0" err="1">
                <a:solidFill>
                  <a:schemeClr val="tx1"/>
                </a:solidFill>
                <a:effectLst/>
                <a:latin typeface="Verdana" panose="020B0604030504040204" pitchFamily="34" charset="0"/>
                <a:ea typeface="+mn-ea"/>
                <a:cs typeface="+mn-cs"/>
              </a:rPr>
              <a:t>bestellen</a:t>
            </a:r>
            <a:r>
              <a:rPr lang="en-GB" sz="1200" b="0" i="0" u="none" strike="noStrike" kern="1200" dirty="0">
                <a:solidFill>
                  <a:schemeClr val="tx1"/>
                </a:solidFill>
                <a:effectLst/>
                <a:latin typeface="Verdana" panose="020B0604030504040204" pitchFamily="34" charset="0"/>
                <a:ea typeface="+mn-ea"/>
                <a:cs typeface="+mn-cs"/>
              </a:rPr>
              <a:t>, maar dan </a:t>
            </a:r>
            <a:r>
              <a:rPr lang="en-GB" sz="1200" b="0" i="0" u="none" strike="noStrike" kern="1200" dirty="0" err="1">
                <a:solidFill>
                  <a:schemeClr val="tx1"/>
                </a:solidFill>
                <a:effectLst/>
                <a:latin typeface="Verdana" panose="020B0604030504040204" pitchFamily="34" charset="0"/>
                <a:ea typeface="+mn-ea"/>
                <a:cs typeface="+mn-cs"/>
              </a:rPr>
              <a:t>kun</a:t>
            </a:r>
            <a:r>
              <a:rPr lang="en-GB" sz="1200" b="0" i="0" u="none" strike="noStrike" kern="1200" dirty="0">
                <a:solidFill>
                  <a:schemeClr val="tx1"/>
                </a:solidFill>
                <a:effectLst/>
                <a:latin typeface="Verdana" panose="020B0604030504040204" pitchFamily="34" charset="0"/>
                <a:ea typeface="+mn-ea"/>
                <a:cs typeface="+mn-cs"/>
              </a:rPr>
              <a:t> je het pas </a:t>
            </a:r>
            <a:r>
              <a:rPr lang="en-GB" sz="1200" b="0" i="0" u="none" strike="noStrike" kern="1200" dirty="0" err="1">
                <a:solidFill>
                  <a:schemeClr val="tx1"/>
                </a:solidFill>
                <a:effectLst/>
                <a:latin typeface="Verdana" panose="020B0604030504040204" pitchFamily="34" charset="0"/>
                <a:ea typeface="+mn-ea"/>
                <a:cs typeface="+mn-cs"/>
              </a:rPr>
              <a:t>afhalen</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één</a:t>
            </a:r>
            <a:r>
              <a:rPr lang="en-GB" sz="1200" b="0" i="0" u="none" strike="noStrike" kern="1200" dirty="0">
                <a:solidFill>
                  <a:schemeClr val="tx1"/>
                </a:solidFill>
                <a:effectLst/>
                <a:latin typeface="Verdana" panose="020B0604030504040204" pitchFamily="34" charset="0"/>
                <a:ea typeface="+mn-ea"/>
                <a:cs typeface="+mn-cs"/>
              </a:rPr>
              <a:t> van die </a:t>
            </a:r>
            <a:r>
              <a:rPr lang="en-GB" sz="1200" b="0" i="0" u="none" strike="noStrike" kern="1200" dirty="0" err="1">
                <a:solidFill>
                  <a:schemeClr val="tx1"/>
                </a:solidFill>
                <a:effectLst/>
                <a:latin typeface="Verdana" panose="020B0604030504040204" pitchFamily="34" charset="0"/>
                <a:ea typeface="+mn-ea"/>
                <a:cs typeface="+mn-cs"/>
              </a:rPr>
              <a:t>drie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tussen</a:t>
            </a:r>
            <a:r>
              <a:rPr lang="en-GB" sz="1200" b="0" i="0" u="none" strike="noStrike" kern="1200" dirty="0">
                <a:solidFill>
                  <a:schemeClr val="tx1"/>
                </a:solidFill>
                <a:effectLst/>
                <a:latin typeface="Verdana" panose="020B0604030504040204" pitchFamily="34" charset="0"/>
                <a:ea typeface="+mn-ea"/>
                <a:cs typeface="+mn-cs"/>
              </a:rPr>
              <a:t>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18.00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en 1 </a:t>
            </a:r>
            <a:r>
              <a:rPr lang="en-GB" sz="1200" b="0" i="0" u="none" strike="noStrike" kern="1200" dirty="0" err="1">
                <a:solidFill>
                  <a:schemeClr val="tx1"/>
                </a:solidFill>
                <a:effectLst/>
                <a:latin typeface="Verdana" panose="020B0604030504040204" pitchFamily="34" charset="0"/>
                <a:ea typeface="+mn-ea"/>
                <a:cs typeface="+mn-cs"/>
              </a:rPr>
              <a:t>januari</a:t>
            </a:r>
            <a:r>
              <a:rPr lang="en-GB" sz="1200" b="0" i="0" u="none" strike="noStrike" kern="1200" dirty="0">
                <a:solidFill>
                  <a:schemeClr val="tx1"/>
                </a:solidFill>
                <a:effectLst/>
                <a:latin typeface="Verdana" panose="020B0604030504040204" pitchFamily="34" charset="0"/>
                <a:ea typeface="+mn-ea"/>
                <a:cs typeface="+mn-cs"/>
              </a:rPr>
              <a:t> 02.00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om de </a:t>
            </a:r>
            <a:r>
              <a:rPr lang="en-GB" sz="1200" b="0" i="0" u="none" strike="noStrike" kern="1200" dirty="0" err="1">
                <a:solidFill>
                  <a:schemeClr val="tx1"/>
                </a:solidFill>
                <a:effectLst/>
                <a:latin typeface="Verdana" panose="020B0604030504040204" pitchFamily="34" charset="0"/>
                <a:ea typeface="+mn-ea"/>
                <a:cs typeface="+mn-cs"/>
              </a:rPr>
              <a:t>overlast</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beperken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Stel de extra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 (</a:t>
            </a:r>
            <a:r>
              <a:rPr lang="en-GB" sz="1200" b="1" i="0" u="none" strike="noStrike" kern="1200" dirty="0" err="1">
                <a:solidFill>
                  <a:schemeClr val="tx1"/>
                </a:solidFill>
                <a:effectLst/>
                <a:latin typeface="Verdana" panose="020B0604030504040204" pitchFamily="34" charset="0"/>
                <a:ea typeface="+mn-ea"/>
                <a:cs typeface="+mn-cs"/>
              </a:rPr>
              <a:t>herhaling</a:t>
            </a:r>
            <a:r>
              <a:rPr lang="en-GB" sz="1200" b="1"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err="1">
                <a:solidFill>
                  <a:schemeClr val="tx1"/>
                </a:solidFill>
                <a:effectLst/>
                <a:latin typeface="Verdana" panose="020B0604030504040204" pitchFamily="34" charset="0"/>
                <a:ea typeface="+mn-ea"/>
                <a:cs typeface="+mn-cs"/>
              </a:rPr>
              <a:t>Vanaf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welke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leeftijd</a:t>
            </a:r>
            <a:r>
              <a:rPr lang="en-GB" sz="1200" b="0" i="0" u="none" strike="noStrike" kern="1200" dirty="0">
                <a:solidFill>
                  <a:schemeClr val="tx1"/>
                </a:solidFill>
                <a:effectLst/>
                <a:latin typeface="Verdana" panose="020B0604030504040204" pitchFamily="34" charset="0"/>
                <a:ea typeface="+mn-ea"/>
                <a:cs typeface="+mn-cs"/>
              </a:rPr>
              <a:t> mag je 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alweer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kun</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noemen</a:t>
            </a:r>
            <a:r>
              <a:rPr lang="en-GB" sz="1200" b="0" i="0" u="none" strike="noStrike" kern="1200" dirty="0">
                <a:solidFill>
                  <a:schemeClr val="tx1"/>
                </a:solidFill>
                <a:effectLst/>
                <a:latin typeface="Verdana" panose="020B0604030504040204" pitchFamily="34" charset="0"/>
                <a:ea typeface="+mn-ea"/>
                <a:cs typeface="+mn-cs"/>
              </a:rPr>
              <a:t> van 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Antwoord: </a:t>
            </a:r>
            <a:r>
              <a:rPr lang="en-GB" sz="1200" b="0" i="0" u="none" strike="noStrike" kern="1200" dirty="0">
                <a:solidFill>
                  <a:schemeClr val="tx1"/>
                </a:solidFill>
                <a:effectLst/>
                <a:latin typeface="Verdana" panose="020B0604030504040204" pitchFamily="34" charset="0"/>
                <a:ea typeface="+mn-ea"/>
                <a:cs typeface="+mn-cs"/>
              </a:rPr>
              <a:t>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sterretjes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knalerwten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trektouwtjes</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Stel de extra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 (</a:t>
            </a:r>
            <a:r>
              <a:rPr lang="en-GB" sz="1200" b="1" i="0" u="none" strike="noStrike" kern="1200" dirty="0" err="1">
                <a:solidFill>
                  <a:schemeClr val="tx1"/>
                </a:solidFill>
                <a:effectLst/>
                <a:latin typeface="Verdana" panose="020B0604030504040204" pitchFamily="34" charset="0"/>
                <a:ea typeface="+mn-ea"/>
                <a:cs typeface="+mn-cs"/>
              </a:rPr>
              <a:t>herhaling</a:t>
            </a:r>
            <a:r>
              <a:rPr lang="en-GB" sz="1200" b="1"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a:solidFill>
                  <a:schemeClr val="tx1"/>
                </a:solidFill>
                <a:effectLst/>
                <a:latin typeface="Verdana" panose="020B0604030504040204" pitchFamily="34" charset="0"/>
                <a:ea typeface="+mn-ea"/>
                <a:cs typeface="+mn-cs"/>
              </a:rPr>
              <a:t>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dus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in het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(29, 30 en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tussen</a:t>
            </a:r>
            <a:r>
              <a:rPr lang="en-GB" sz="1200" b="0" i="0" u="none" strike="noStrike" kern="1200" dirty="0">
                <a:solidFill>
                  <a:schemeClr val="tx1"/>
                </a:solidFill>
                <a:effectLst/>
                <a:latin typeface="Verdana" panose="020B0604030504040204" pitchFamily="34" charset="0"/>
                <a:ea typeface="+mn-ea"/>
                <a:cs typeface="+mn-cs"/>
              </a:rPr>
              <a:t>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18.00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en 1 </a:t>
            </a:r>
            <a:r>
              <a:rPr lang="en-GB" sz="1200" b="0" i="0" u="none" strike="noStrike" kern="1200" dirty="0" err="1">
                <a:solidFill>
                  <a:schemeClr val="tx1"/>
                </a:solidFill>
                <a:effectLst/>
                <a:latin typeface="Verdana" panose="020B0604030504040204" pitchFamily="34" charset="0"/>
                <a:ea typeface="+mn-ea"/>
                <a:cs typeface="+mn-cs"/>
              </a:rPr>
              <a:t>januari</a:t>
            </a:r>
            <a:r>
              <a:rPr lang="en-GB" sz="1200" b="0" i="0" u="none" strike="noStrike" kern="1200" dirty="0">
                <a:solidFill>
                  <a:schemeClr val="tx1"/>
                </a:solidFill>
                <a:effectLst/>
                <a:latin typeface="Verdana" panose="020B0604030504040204" pitchFamily="34" charset="0"/>
                <a:ea typeface="+mn-ea"/>
                <a:cs typeface="+mn-cs"/>
              </a:rPr>
              <a:t> 2.00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Vanaf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welke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leeftijd</a:t>
            </a:r>
            <a:r>
              <a:rPr lang="en-GB" sz="1200" b="0" i="0" u="none" strike="noStrike" kern="1200" dirty="0">
                <a:solidFill>
                  <a:schemeClr val="tx1"/>
                </a:solidFill>
                <a:effectLst/>
                <a:latin typeface="Verdana" panose="020B0604030504040204" pitchFamily="34" charset="0"/>
                <a:ea typeface="+mn-ea"/>
                <a:cs typeface="+mn-cs"/>
              </a:rPr>
              <a:t> mag je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alweer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kun</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noemen</a:t>
            </a:r>
            <a:r>
              <a:rPr lang="en-GB" sz="1200" b="0" i="0" u="none" strike="noStrike" kern="1200" dirty="0">
                <a:solidFill>
                  <a:schemeClr val="tx1"/>
                </a:solidFill>
                <a:effectLst/>
                <a:latin typeface="Verdana" panose="020B0604030504040204" pitchFamily="34" charset="0"/>
                <a:ea typeface="+mn-ea"/>
                <a:cs typeface="+mn-cs"/>
              </a:rPr>
              <a:t> van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r>
              <a:rPr lang="en-GB" sz="1200" b="1" i="0" u="none" strike="noStrike" kern="1200" dirty="0">
                <a:solidFill>
                  <a:schemeClr val="tx1"/>
                </a:solidFill>
                <a:effectLst/>
                <a:latin typeface="Verdana" panose="020B0604030504040204" pitchFamily="34" charset="0"/>
                <a:ea typeface="+mn-ea"/>
                <a:cs typeface="+mn-cs"/>
              </a:rPr>
              <a:t>Antwoord: </a:t>
            </a:r>
            <a:r>
              <a:rPr lang="en-GB" sz="1200" b="0" i="0" u="none" strike="noStrike" kern="1200" dirty="0">
                <a:solidFill>
                  <a:schemeClr val="tx1"/>
                </a:solidFill>
                <a:effectLst/>
                <a:latin typeface="Verdana" panose="020B0604030504040204" pitchFamily="34" charset="0"/>
                <a:ea typeface="+mn-ea"/>
                <a:cs typeface="+mn-cs"/>
              </a:rPr>
              <a:t>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batterij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fonteinen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grondtollen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springtollen</a:t>
            </a:r>
            <a:r>
              <a:rPr lang="en-GB" sz="1200" b="0" i="0" u="none" strike="noStrike" kern="1200" dirty="0">
                <a:solidFill>
                  <a:schemeClr val="tx1"/>
                </a:solidFill>
                <a:effectLst/>
                <a:latin typeface="Verdana" panose="020B0604030504040204" pitchFamily="34" charset="0"/>
                <a:ea typeface="+mn-ea"/>
                <a:cs typeface="+mn-cs"/>
              </a:rPr>
              <a:t>.</a:t>
            </a:r>
            <a:endParaRPr lang="nl-NL" baseline="0" dirty="0"/>
          </a:p>
        </p:txBody>
      </p:sp>
      <p:sp>
        <p:nvSpPr>
          <p:cNvPr id="4" name="Slide Number Placeholder 3"/>
          <p:cNvSpPr>
            <a:spLocks noGrp="1"/>
          </p:cNvSpPr>
          <p:nvPr>
            <p:ph type="sldNum" sz="quarter" idx="5"/>
          </p:nvPr>
        </p:nvSpPr>
        <p:spPr/>
        <p:txBody>
          <a:bodyPr/>
          <a:lstStyle/>
          <a:p>
            <a:fld id="{8A221462-56DF-2547-ADAB-D0ED689663A2}" type="slidenum">
              <a:rPr lang="en-NL" smtClean="0"/>
              <a:t>14</a:t>
            </a:fld>
            <a:endParaRPr lang="en-NL"/>
          </a:p>
        </p:txBody>
      </p:sp>
    </p:spTree>
    <p:extLst>
      <p:ext uri="{BB962C8B-B14F-4D97-AF65-F5344CB8AC3E}">
        <p14:creationId xmlns:p14="http://schemas.microsoft.com/office/powerpoint/2010/main" val="176092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nl-NL" sz="1200" b="1" i="0" u="sng" kern="1200">
                <a:solidFill>
                  <a:schemeClr val="tx1"/>
                </a:solidFill>
                <a:effectLst/>
                <a:latin typeface="Verdana" panose="020B0604030504040204" pitchFamily="34" charset="0"/>
                <a:ea typeface="+mn-ea"/>
                <a:cs typeface="+mn-cs"/>
              </a:rPr>
              <a:t>Vuurwerkregels: Vuurwerkvrije zones</a:t>
            </a:r>
            <a:endParaRPr lang="nl-NL" b="0">
              <a:effectLst/>
            </a:endParaRPr>
          </a:p>
          <a:p>
            <a:pPr rtl="0" fontAlgn="base"/>
            <a:r>
              <a:rPr lang="nl-NL" sz="1200" b="0" i="0" u="none" strike="noStrike" kern="1200">
                <a:solidFill>
                  <a:schemeClr val="tx1"/>
                </a:solidFill>
                <a:effectLst/>
                <a:latin typeface="Verdana" panose="020B0604030504040204" pitchFamily="34" charset="0"/>
                <a:ea typeface="+mn-ea"/>
                <a:cs typeface="+mn-cs"/>
              </a:rPr>
              <a:t>In steeds meer plaatsen en gemeenten zijn er vuurwerkvrije zones. Dit betekent dat er op deze plekken geen vuurwerk mag worden afgestoken. Vaak zijn dit gebieden in het centrum of in de buurt van een verzorgingstehuis of ziekenhuis om overlast te voorkomen. Vuurwerkvrije zones kun je herkennen aan de borden die erbij staan. Er zijn steeds meer gemeenten die helemaal vuurwerkvrij zijn om overlast te voorkomen.</a:t>
            </a:r>
          </a:p>
          <a:p>
            <a:pPr rtl="0" fontAlgn="base"/>
            <a:endParaRPr lang="nl-NL" sz="1200" b="0" i="0" u="none" strike="noStrike" kern="1200">
              <a:solidFill>
                <a:schemeClr val="tx1"/>
              </a:solidFill>
              <a:effectLst/>
              <a:latin typeface="Verdana" panose="020B0604030504040204" pitchFamily="34" charset="0"/>
              <a:ea typeface="+mn-ea"/>
              <a:cs typeface="+mn-cs"/>
            </a:endParaRPr>
          </a:p>
          <a:p>
            <a:pPr rtl="0" fontAlgn="base"/>
            <a:r>
              <a:rPr lang="nl-NL" sz="1200" b="1" i="0" u="none" strike="noStrike" kern="1200">
                <a:solidFill>
                  <a:schemeClr val="tx1"/>
                </a:solidFill>
                <a:effectLst/>
                <a:latin typeface="Verdana" panose="020B0604030504040204" pitchFamily="34" charset="0"/>
                <a:ea typeface="+mn-ea"/>
                <a:cs typeface="+mn-cs"/>
              </a:rPr>
              <a:t>Stel de vragen:</a:t>
            </a:r>
            <a:endParaRPr lang="nl-NL" sz="1200" b="0" i="0" u="none" strike="noStrike" kern="1200">
              <a:solidFill>
                <a:schemeClr val="tx1"/>
              </a:solidFill>
              <a:effectLst/>
              <a:latin typeface="Verdana" panose="020B0604030504040204" pitchFamily="34" charset="0"/>
              <a:ea typeface="+mn-ea"/>
              <a:cs typeface="+mn-cs"/>
            </a:endParaRPr>
          </a:p>
          <a:p>
            <a:pPr rtl="0"/>
            <a:r>
              <a:rPr lang="nl-NL" sz="1200" b="0" i="0" u="none" strike="noStrike" kern="1200">
                <a:solidFill>
                  <a:schemeClr val="tx1"/>
                </a:solidFill>
                <a:effectLst/>
                <a:latin typeface="Verdana" panose="020B0604030504040204" pitchFamily="34" charset="0"/>
                <a:ea typeface="+mn-ea"/>
                <a:cs typeface="+mn-cs"/>
              </a:rPr>
              <a:t>•Wat vind je van vuurwerkvrije zones? Zou je er zelf graag eentje in de buurt hebben, of juist niet?</a:t>
            </a:r>
            <a:endParaRPr lang="nl-NL" b="0">
              <a:effectLst/>
            </a:endParaRPr>
          </a:p>
          <a:p>
            <a:pPr rtl="0"/>
            <a:r>
              <a:rPr lang="nl-NL" sz="1200" b="0" i="0" u="none" strike="noStrike" kern="1200">
                <a:solidFill>
                  <a:schemeClr val="tx1"/>
                </a:solidFill>
                <a:effectLst/>
                <a:latin typeface="Verdana" panose="020B0604030504040204" pitchFamily="34" charset="0"/>
                <a:ea typeface="+mn-ea"/>
                <a:cs typeface="+mn-cs"/>
              </a:rPr>
              <a:t>•Waar zou een vuurwerkvrije zone kunnen zijn binnen een gemeente? Ken je binnen jouw woonplaats een vuurwerkvrije zone?</a:t>
            </a:r>
            <a:endParaRPr lang="nl-NL" b="0">
              <a:effectLst/>
            </a:endParaRPr>
          </a:p>
          <a:p>
            <a:br>
              <a:rPr lang="nl-NL"/>
            </a:br>
            <a:endParaRPr lang="en-NL"/>
          </a:p>
        </p:txBody>
      </p:sp>
      <p:sp>
        <p:nvSpPr>
          <p:cNvPr id="4" name="Slide Number Placeholder 3"/>
          <p:cNvSpPr>
            <a:spLocks noGrp="1"/>
          </p:cNvSpPr>
          <p:nvPr>
            <p:ph type="sldNum" sz="quarter" idx="5"/>
          </p:nvPr>
        </p:nvSpPr>
        <p:spPr/>
        <p:txBody>
          <a:bodyPr/>
          <a:lstStyle/>
          <a:p>
            <a:fld id="{8A221462-56DF-2547-ADAB-D0ED689663A2}" type="slidenum">
              <a:rPr lang="en-NL" smtClean="0"/>
              <a:t>15</a:t>
            </a:fld>
            <a:endParaRPr lang="en-NL"/>
          </a:p>
        </p:txBody>
      </p:sp>
    </p:spTree>
    <p:extLst>
      <p:ext uri="{BB962C8B-B14F-4D97-AF65-F5344CB8AC3E}">
        <p14:creationId xmlns:p14="http://schemas.microsoft.com/office/powerpoint/2010/main" val="5716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strike="noStrike" kern="1200" dirty="0" err="1">
                <a:solidFill>
                  <a:schemeClr val="tx1"/>
                </a:solidFill>
                <a:effectLst/>
                <a:latin typeface="Verdana" panose="020B0604030504040204" pitchFamily="34" charset="0"/>
                <a:ea typeface="+mn-ea"/>
                <a:cs typeface="+mn-cs"/>
              </a:rPr>
              <a:t>Vuurwerkregels</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Legaal</a:t>
            </a:r>
            <a:r>
              <a:rPr lang="en-GB" sz="1200" b="1" i="0" u="sng" strike="noStrike" kern="1200" dirty="0">
                <a:solidFill>
                  <a:schemeClr val="tx1"/>
                </a:solidFill>
                <a:effectLst/>
                <a:latin typeface="Verdana" panose="020B0604030504040204" pitchFamily="34" charset="0"/>
                <a:ea typeface="+mn-ea"/>
                <a:cs typeface="+mn-cs"/>
              </a:rPr>
              <a:t> en </a:t>
            </a:r>
            <a:r>
              <a:rPr lang="en-GB" sz="1200" b="1" i="0" u="sng" strike="noStrike" kern="1200" dirty="0" err="1">
                <a:solidFill>
                  <a:schemeClr val="tx1"/>
                </a:solidFill>
                <a:effectLst/>
                <a:latin typeface="Verdana" panose="020B0604030504040204" pitchFamily="34" charset="0"/>
                <a:ea typeface="+mn-ea"/>
                <a:cs typeface="+mn-cs"/>
              </a:rPr>
              <a:t>illegaal</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vuurwerk</a:t>
            </a:r>
            <a:endParaRPr lang="en-GB" sz="1200" b="1" i="0" u="sng" strike="noStrike" kern="1200" dirty="0">
              <a:solidFill>
                <a:schemeClr val="tx1"/>
              </a:solidFill>
              <a:effectLst/>
              <a:latin typeface="Verdana" panose="020B0604030504040204" pitchFamily="34" charset="0"/>
              <a:ea typeface="+mn-ea"/>
              <a:cs typeface="+mn-cs"/>
            </a:endParaRPr>
          </a:p>
          <a:p>
            <a:pPr rtl="0"/>
            <a:r>
              <a:rPr lang="nl-NL" sz="1200" b="0" i="0" u="none" strike="noStrike" kern="1200" dirty="0">
                <a:solidFill>
                  <a:schemeClr val="tx1"/>
                </a:solidFill>
                <a:effectLst/>
                <a:latin typeface="Verdana" panose="020B0604030504040204" pitchFamily="34" charset="0"/>
                <a:ea typeface="+mn-ea"/>
                <a:cs typeface="+mn-cs"/>
              </a:rPr>
              <a:t>Het kopen, bezitten en afsteken van illegaal vuurwerk is verboden in Nederland. Maar hoe kan je het verschil zien tussen legaal vuurwerk, vuurwerk dat wel is toegestaan, en illegaal vuurwerk?</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 </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Op legaal vuurwerk staat een Nederlandstalige gebruiksaanwijzing en de letters CE, dat is een Europees keurmerk dat betekent dat het vuurwerk in Europa is goedgekeurd. Ook staat er altijd de tekst ‘voor particulier gebruik’. Dit is altijd categorie F1 of F2 vuurwerk.</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 </a:t>
            </a:r>
            <a:endParaRPr lang="nl-NL"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dirty="0">
                <a:solidFill>
                  <a:schemeClr val="tx1"/>
                </a:solidFill>
                <a:effectLst/>
                <a:latin typeface="Verdana" panose="020B0604030504040204" pitchFamily="34" charset="0"/>
                <a:ea typeface="+mn-ea"/>
                <a:cs typeface="+mn-cs"/>
              </a:rPr>
              <a:t>Staat dit er allemaal niet op en heeft het geen Nederlandse gebruiksaanwijzing? Dan is het vuurwerk illegaal. In illegaal vuurwerk zit meestal teveel kruit en het geeft een te harde knal. Er staan zware straffen op het kopen en afsteken van illegaal vuurwerk. Je kunt een strafblad krijgen en je kunt dan later bijvoorbeeld geen politieagent, rechter of advocaat meer worden.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Ook met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legaal</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vuurwerk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het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vuurwerk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volgens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regels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worden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a:t>
            </a:r>
            <a:r>
              <a:rPr lang="nl-NL"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gesto</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ken. Als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 als kind tussen de 12 en 18 jaar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problemen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veroorza</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naar</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het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politiebureau</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krijg</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Halt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straf</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waarbij</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je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eventuele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schade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vergoeden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excuses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aanbieden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rtl="0"/>
            <a:r>
              <a:rPr lang="nl-NL" sz="1200" b="0" i="0" u="none" strike="noStrike" kern="1200" dirty="0">
                <a:solidFill>
                  <a:schemeClr val="tx1"/>
                </a:solidFill>
                <a:effectLst/>
                <a:latin typeface="Verdana" panose="020B0604030504040204" pitchFamily="34" charset="0"/>
                <a:ea typeface="+mn-ea"/>
                <a:cs typeface="+mn-cs"/>
              </a:rPr>
              <a:t> </a:t>
            </a:r>
            <a:endParaRPr lang="nl-NL" b="0" dirty="0">
              <a:effectLst/>
            </a:endParaRPr>
          </a:p>
          <a:p>
            <a:pPr rtl="0"/>
            <a:r>
              <a:rPr lang="nl-NL" sz="1200" b="1" i="0" u="none" strike="noStrike" kern="1200" dirty="0">
                <a:solidFill>
                  <a:schemeClr val="tx1"/>
                </a:solidFill>
                <a:effectLst/>
                <a:latin typeface="Verdana" panose="020B0604030504040204" pitchFamily="34" charset="0"/>
                <a:ea typeface="+mn-ea"/>
                <a:cs typeface="+mn-cs"/>
              </a:rPr>
              <a:t>Extra informatie voor (gast)docent:</a:t>
            </a:r>
            <a:endParaRPr lang="nl-NL" b="0" dirty="0">
              <a:effectLst/>
            </a:endParaRPr>
          </a:p>
          <a:p>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iets</a:t>
            </a:r>
            <a:r>
              <a:rPr lang="en-GB" sz="1200" b="0" i="0" u="none" strike="noStrike" kern="1200" dirty="0">
                <a:solidFill>
                  <a:schemeClr val="tx1"/>
                </a:solidFill>
                <a:effectLst/>
                <a:latin typeface="Verdana" panose="020B0604030504040204" pitchFamily="34" charset="0"/>
                <a:ea typeface="+mn-ea"/>
                <a:cs typeface="+mn-cs"/>
              </a:rPr>
              <a:t> over de </a:t>
            </a:r>
            <a:r>
              <a:rPr lang="en-GB" sz="1200" b="0" i="0" u="none" strike="noStrike" kern="1200" dirty="0" err="1">
                <a:solidFill>
                  <a:schemeClr val="tx1"/>
                </a:solidFill>
                <a:effectLst/>
                <a:latin typeface="Verdana" panose="020B0604030504040204" pitchFamily="34" charset="0"/>
                <a:ea typeface="+mn-ea"/>
                <a:cs typeface="+mn-cs"/>
              </a:rPr>
              <a:t>verschillen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legaal</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illegaal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Al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F1 of F2 op </a:t>
            </a:r>
            <a:r>
              <a:rPr lang="en-GB" sz="1200" b="0" i="0" u="none" strike="noStrike" kern="1200" dirty="0" err="1">
                <a:solidFill>
                  <a:schemeClr val="tx1"/>
                </a:solidFill>
                <a:effectLst/>
                <a:latin typeface="Verdana" panose="020B0604030504040204" pitchFamily="34" charset="0"/>
                <a:ea typeface="+mn-ea"/>
                <a:cs typeface="+mn-cs"/>
              </a:rPr>
              <a:t>staat</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Het is te </a:t>
            </a:r>
            <a:r>
              <a:rPr lang="en-GB" sz="1200" b="0" i="0" u="none" strike="noStrike" kern="1200" dirty="0" err="1">
                <a:solidFill>
                  <a:schemeClr val="tx1"/>
                </a:solidFill>
                <a:effectLst/>
                <a:latin typeface="Verdana" panose="020B0604030504040204" pitchFamily="34" charset="0"/>
                <a:ea typeface="+mn-ea"/>
                <a:cs typeface="+mn-cs"/>
              </a:rPr>
              <a:t>gevaarlijk</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andere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functie</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hebt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bepaalde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kennis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nodig</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ermee</a:t>
            </a:r>
            <a:r>
              <a:rPr lang="en-GB" sz="1200" b="0" i="0" u="none" strike="noStrike" kern="1200" dirty="0">
                <a:solidFill>
                  <a:schemeClr val="tx1"/>
                </a:solidFill>
                <a:effectLst/>
                <a:latin typeface="Verdana" panose="020B0604030504040204" pitchFamily="34" charset="0"/>
                <a:ea typeface="+mn-ea"/>
                <a:cs typeface="+mn-cs"/>
              </a:rPr>
              <a:t> om te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of het </a:t>
            </a:r>
            <a:r>
              <a:rPr lang="en-GB" sz="1200" b="0" i="0" u="none" strike="noStrike" kern="1200" dirty="0" err="1">
                <a:solidFill>
                  <a:schemeClr val="tx1"/>
                </a:solidFill>
                <a:effectLst/>
                <a:latin typeface="Verdana" panose="020B0604030504040204" pitchFamily="34" charset="0"/>
                <a:ea typeface="+mn-ea"/>
                <a:cs typeface="+mn-cs"/>
              </a:rPr>
              <a:t>geeft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overlast</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harde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Bevat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buitenlandse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gebruiksaanwijzing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meestal</a:t>
            </a:r>
            <a:r>
              <a:rPr lang="en-GB" sz="1200" b="0" i="0" u="none" strike="noStrike" kern="1200" dirty="0">
                <a:solidFill>
                  <a:schemeClr val="tx1"/>
                </a:solidFill>
                <a:effectLst/>
                <a:latin typeface="Verdana" panose="020B0604030504040204" pitchFamily="34" charset="0"/>
                <a:ea typeface="+mn-ea"/>
                <a:cs typeface="+mn-cs"/>
              </a:rPr>
              <a:t> Chinees) of er </a:t>
            </a:r>
            <a:r>
              <a:rPr lang="en-GB" sz="1200" b="0" i="0" u="none" strike="noStrike" kern="1200" dirty="0" err="1">
                <a:solidFill>
                  <a:schemeClr val="tx1"/>
                </a:solidFill>
                <a:effectLst/>
                <a:latin typeface="Verdana" panose="020B0604030504040204" pitchFamily="34" charset="0"/>
                <a:ea typeface="+mn-ea"/>
                <a:cs typeface="+mn-cs"/>
              </a:rPr>
              <a:t>staat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helemaal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gebruiksaanwijzing</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vermeld</a:t>
            </a:r>
            <a:r>
              <a:rPr lang="en-GB" sz="1200" b="0" i="0" u="none" strike="noStrike" kern="1200" dirty="0">
                <a:solidFill>
                  <a:schemeClr val="tx1"/>
                </a:solidFill>
                <a:effectLst/>
                <a:latin typeface="Verdana" panose="020B0604030504040204" pitchFamily="34" charset="0"/>
                <a:ea typeface="+mn-ea"/>
                <a:cs typeface="+mn-cs"/>
              </a:rPr>
              <a:t>? Dan is het </a:t>
            </a:r>
            <a:r>
              <a:rPr lang="en-GB" sz="1200" b="0" i="0" u="none" strike="noStrike" kern="1200" dirty="0" err="1">
                <a:solidFill>
                  <a:schemeClr val="tx1"/>
                </a:solidFill>
                <a:effectLst/>
                <a:latin typeface="Verdana" panose="020B0604030504040204" pitchFamily="34" charset="0"/>
                <a:ea typeface="+mn-ea"/>
                <a:cs typeface="+mn-cs"/>
              </a:rPr>
              <a:t>illegaal</a:t>
            </a:r>
            <a:r>
              <a:rPr lang="en-GB" sz="1200" b="0" i="0" u="none" strike="noStrike" kern="1200" dirty="0">
                <a:solidFill>
                  <a:schemeClr val="tx1"/>
                </a:solidFill>
                <a:effectLst/>
                <a:latin typeface="Verdana" panose="020B0604030504040204" pitchFamily="34" charset="0"/>
                <a:ea typeface="+mn-ea"/>
                <a:cs typeface="+mn-cs"/>
              </a:rPr>
              <a:t>. </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Het </a:t>
            </a:r>
            <a:r>
              <a:rPr lang="en-GB" sz="1200" b="0" i="0" u="none" strike="noStrike" kern="1200" dirty="0" err="1">
                <a:solidFill>
                  <a:schemeClr val="tx1"/>
                </a:solidFill>
                <a:effectLst/>
                <a:latin typeface="Verdana" panose="020B0604030504040204" pitchFamily="34" charset="0"/>
                <a:ea typeface="+mn-ea"/>
                <a:cs typeface="+mn-cs"/>
              </a:rPr>
              <a:t>knalvuurwerk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bevat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kruit</a:t>
            </a:r>
            <a:r>
              <a:rPr lang="en-GB" sz="1200" b="0" i="0" u="none" strike="noStrike" kern="1200" dirty="0">
                <a:solidFill>
                  <a:schemeClr val="tx1"/>
                </a:solidFill>
                <a:effectLst/>
                <a:latin typeface="Verdana" panose="020B0604030504040204" pitchFamily="34" charset="0"/>
                <a:ea typeface="+mn-ea"/>
                <a:cs typeface="+mn-cs"/>
              </a:rPr>
              <a:t> en/of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strijkkopje</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De </a:t>
            </a:r>
            <a:r>
              <a:rPr lang="en-GB" sz="1200" b="0" i="0" u="none" strike="noStrike" kern="1200" dirty="0" err="1">
                <a:solidFill>
                  <a:schemeClr val="tx1"/>
                </a:solidFill>
                <a:effectLst/>
                <a:latin typeface="Verdana" panose="020B0604030504040204" pitchFamily="34" charset="0"/>
                <a:ea typeface="+mn-ea"/>
                <a:cs typeface="+mn-cs"/>
              </a:rPr>
              <a:t>knal</a:t>
            </a:r>
            <a:r>
              <a:rPr lang="en-GB" sz="1200" b="0" i="0" u="none" strike="noStrike" kern="1200" dirty="0">
                <a:solidFill>
                  <a:schemeClr val="tx1"/>
                </a:solidFill>
                <a:effectLst/>
                <a:latin typeface="Verdana" panose="020B0604030504040204" pitchFamily="34" charset="0"/>
                <a:ea typeface="+mn-ea"/>
                <a:cs typeface="+mn-cs"/>
              </a:rPr>
              <a:t> van het </a:t>
            </a:r>
            <a:r>
              <a:rPr lang="en-GB" sz="1200" b="0" i="0" u="none" strike="noStrike" kern="1200" dirty="0" err="1">
                <a:solidFill>
                  <a:schemeClr val="tx1"/>
                </a:solidFill>
                <a:effectLst/>
                <a:latin typeface="Verdana" panose="020B0604030504040204" pitchFamily="34" charset="0"/>
                <a:ea typeface="+mn-ea"/>
                <a:cs typeface="+mn-cs"/>
              </a:rPr>
              <a:t>illegale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vaak</a:t>
            </a:r>
            <a:r>
              <a:rPr lang="en-GB" sz="1200" b="0" i="0" u="none" strike="noStrike" kern="1200" dirty="0">
                <a:solidFill>
                  <a:schemeClr val="tx1"/>
                </a:solidFill>
                <a:effectLst/>
                <a:latin typeface="Verdana" panose="020B0604030504040204" pitchFamily="34" charset="0"/>
                <a:ea typeface="+mn-ea"/>
                <a:cs typeface="+mn-cs"/>
              </a:rPr>
              <a:t> te hard (</a:t>
            </a:r>
            <a:r>
              <a:rPr lang="en-GB" sz="1200" b="0" i="0" u="none" strike="noStrike" kern="1200" dirty="0" err="1">
                <a:solidFill>
                  <a:schemeClr val="tx1"/>
                </a:solidFill>
                <a:effectLst/>
                <a:latin typeface="Verdana" panose="020B0604030504040204" pitchFamily="34" charset="0"/>
                <a:ea typeface="+mn-ea"/>
                <a:cs typeface="+mn-cs"/>
              </a:rPr>
              <a:t>meer</a:t>
            </a:r>
            <a:r>
              <a:rPr lang="en-GB" sz="1200" b="0" i="0" u="none" strike="noStrike" kern="1200" dirty="0">
                <a:solidFill>
                  <a:schemeClr val="tx1"/>
                </a:solidFill>
                <a:effectLst/>
                <a:latin typeface="Verdana" panose="020B0604030504040204" pitchFamily="34" charset="0"/>
                <a:ea typeface="+mn-ea"/>
                <a:cs typeface="+mn-cs"/>
              </a:rPr>
              <a:t> dan 120 decibel). 120 decibel </a:t>
            </a:r>
            <a:r>
              <a:rPr lang="en-GB" sz="1200" b="0" i="0" u="none" strike="noStrike" kern="1200" dirty="0" err="1">
                <a:solidFill>
                  <a:schemeClr val="tx1"/>
                </a:solidFill>
                <a:effectLst/>
                <a:latin typeface="Verdana" panose="020B0604030504040204" pitchFamily="34" charset="0"/>
                <a:ea typeface="+mn-ea"/>
                <a:cs typeface="+mn-cs"/>
              </a:rPr>
              <a:t>staat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rockconcert</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brandweersirene</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bezit</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dergelijk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verboden</a:t>
            </a:r>
            <a:r>
              <a:rPr lang="en-GB" sz="1200" b="0" i="0" u="none" strike="noStrike" kern="1200" dirty="0">
                <a:solidFill>
                  <a:schemeClr val="tx1"/>
                </a:solidFill>
                <a:effectLst/>
                <a:latin typeface="Verdana" panose="020B0604030504040204" pitchFamily="34" charset="0"/>
                <a:ea typeface="+mn-ea"/>
                <a:cs typeface="+mn-cs"/>
              </a:rPr>
              <a:t>.</a:t>
            </a: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Het </a:t>
            </a:r>
            <a:r>
              <a:rPr lang="en-GB" sz="1200" b="0" i="0" u="none" strike="noStrike" kern="1200" dirty="0" err="1">
                <a:solidFill>
                  <a:schemeClr val="tx1"/>
                </a:solidFill>
                <a:effectLst/>
                <a:latin typeface="Verdana" panose="020B0604030504040204" pitchFamily="34" charset="0"/>
                <a:ea typeface="+mn-ea"/>
                <a:cs typeface="+mn-cs"/>
              </a:rPr>
              <a:t>meest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illegale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a:t>
            </a:r>
            <a:endParaRPr lang="en-GB" b="0"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Cobra’s</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Grote Chinese </a:t>
            </a:r>
            <a:r>
              <a:rPr lang="en-GB" sz="1200" b="0" i="0" u="none" strike="noStrike" kern="1200" dirty="0" err="1">
                <a:solidFill>
                  <a:schemeClr val="tx1"/>
                </a:solidFill>
                <a:effectLst/>
                <a:latin typeface="Verdana" panose="020B0604030504040204" pitchFamily="34" charset="0"/>
                <a:ea typeface="+mn-ea"/>
                <a:cs typeface="+mn-cs"/>
              </a:rPr>
              <a:t>rollen</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Strijkers</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Mortierbommen</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Lawinepijlen</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Vlinders</a:t>
            </a:r>
            <a:endParaRPr lang="en-GB" sz="1200" b="0" i="0" u="none" strike="noStrike" kern="1200" dirty="0">
              <a:solidFill>
                <a:schemeClr val="tx1"/>
              </a:solidFill>
              <a:effectLst/>
              <a:latin typeface="Verdana" panose="020B0604030504040204" pitchFamily="34" charset="0"/>
              <a:ea typeface="+mn-ea"/>
              <a:cs typeface="+mn-cs"/>
            </a:endParaRPr>
          </a:p>
          <a:p>
            <a:pPr rtl="0"/>
            <a:br>
              <a:rPr lang="en-GB" b="0" dirty="0">
                <a:effectLst/>
              </a:rPr>
            </a:br>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mag in Nederland </a:t>
            </a:r>
            <a:r>
              <a:rPr lang="en-GB" sz="1200" b="0" i="0" u="none" strike="noStrike" kern="1200" dirty="0" err="1">
                <a:solidFill>
                  <a:schemeClr val="tx1"/>
                </a:solidFill>
                <a:effectLst/>
                <a:latin typeface="Verdana" panose="020B0604030504040204" pitchFamily="34" charset="0"/>
                <a:ea typeface="+mn-ea"/>
                <a:cs typeface="+mn-cs"/>
              </a:rPr>
              <a:t>dus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a:t>
            </a:r>
            <a:endParaRPr lang="nl-NL" baseline="0"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16</a:t>
            </a:fld>
            <a:endParaRPr lang="en-NL"/>
          </a:p>
        </p:txBody>
      </p:sp>
    </p:spTree>
    <p:extLst>
      <p:ext uri="{BB962C8B-B14F-4D97-AF65-F5344CB8AC3E}">
        <p14:creationId xmlns:p14="http://schemas.microsoft.com/office/powerpoint/2010/main" val="51188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nl-NL" b="1" u="sng" dirty="0"/>
              <a:t>Titelslide De gevaren</a:t>
            </a:r>
          </a:p>
          <a:p>
            <a:pPr marL="0" lvl="0" indent="0" fontAlgn="base">
              <a:buFont typeface="Arial" panose="020B0604020202020204" pitchFamily="34" charset="0"/>
              <a:buNone/>
            </a:pPr>
            <a:r>
              <a:rPr lang="nl-NL" dirty="0"/>
              <a:t>Sommige mensen vinden vuurwerk mooi en spannend, maar helaas is het ook gevaarlijk.</a:t>
            </a:r>
          </a:p>
          <a:p>
            <a:pPr marL="0" lvl="0" indent="0" fontAlgn="base">
              <a:buFont typeface="Arial" panose="020B0604020202020204" pitchFamily="34" charset="0"/>
              <a:buNone/>
            </a:pPr>
            <a:endParaRPr lang="nl-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pPr/>
              <a:t>17</a:t>
            </a:fld>
            <a:endParaRPr lang="en-NL"/>
          </a:p>
        </p:txBody>
      </p:sp>
    </p:spTree>
    <p:extLst>
      <p:ext uri="{BB962C8B-B14F-4D97-AF65-F5344CB8AC3E}">
        <p14:creationId xmlns:p14="http://schemas.microsoft.com/office/powerpoint/2010/main" val="355540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a:t>De gevaren</a:t>
            </a:r>
            <a:endParaRPr lang="en-NL" dirty="0"/>
          </a:p>
          <a:p>
            <a:pPr marL="0" lvl="0" indent="0" fontAlgn="base">
              <a:buFont typeface="Arial" panose="020B0604020202020204" pitchFamily="34" charset="0"/>
              <a:buNone/>
            </a:pPr>
            <a:r>
              <a:rPr lang="nl-NL" b="0" u="none" dirty="0"/>
              <a:t>Stel de vraag:</a:t>
            </a:r>
          </a:p>
          <a:p>
            <a:pPr marL="171450" lvl="0" indent="-171450" fontAlgn="base">
              <a:buFont typeface="Arial" panose="020B0604020202020204" pitchFamily="34" charset="0"/>
              <a:buChar char="•"/>
            </a:pPr>
            <a:r>
              <a:rPr lang="nl-NL" dirty="0"/>
              <a:t>Hoe kunnen vuurwerkongelukken gebeuren? </a:t>
            </a:r>
          </a:p>
          <a:p>
            <a:pPr marL="171450" lvl="0" indent="-171450" fontAlgn="base">
              <a:buFont typeface="Arial" panose="020B0604020202020204" pitchFamily="34" charset="0"/>
              <a:buChar char="•"/>
            </a:pPr>
            <a:r>
              <a:rPr lang="nl-NL" dirty="0"/>
              <a:t>Wat kunnen oorzaken zijn?</a:t>
            </a:r>
          </a:p>
          <a:p>
            <a:pPr marL="171450" lvl="0" indent="-171450" fontAlgn="base">
              <a:buFont typeface="Arial" panose="020B0604020202020204" pitchFamily="34" charset="0"/>
              <a:buChar char="•"/>
            </a:pPr>
            <a:endParaRPr lang="nl-NL" dirty="0"/>
          </a:p>
          <a:p>
            <a:pPr rtl="0"/>
            <a:r>
              <a:rPr lang="nl-NL" sz="1200" b="0" i="0" u="none" strike="noStrike" kern="1200" dirty="0">
                <a:solidFill>
                  <a:schemeClr val="tx1"/>
                </a:solidFill>
                <a:effectLst/>
                <a:latin typeface="Verdana" panose="020B0604030504040204" pitchFamily="34" charset="0"/>
                <a:ea typeface="+mn-ea"/>
                <a:cs typeface="+mn-cs"/>
              </a:rPr>
              <a:t>De belangrijkste oorzaken staan in de volgende slides op een rijtje.</a:t>
            </a:r>
            <a:endParaRPr lang="nl-NL" b="0" dirty="0">
              <a:effectLst/>
            </a:endParaRPr>
          </a:p>
          <a:p>
            <a:br>
              <a:rPr lang="nl-NL" dirty="0"/>
            </a:br>
            <a:endParaRPr lang="nl-NL" b="1" u="sng" dirty="0"/>
          </a:p>
          <a:p>
            <a:pPr marL="171450" lvl="0" indent="-171450" fontAlgn="base">
              <a:buFont typeface="Arial" panose="020B0604020202020204" pitchFamily="34" charset="0"/>
              <a:buChar char="•"/>
            </a:pPr>
            <a:endParaRPr lang="nl-NL" dirty="0"/>
          </a:p>
        </p:txBody>
      </p:sp>
      <p:sp>
        <p:nvSpPr>
          <p:cNvPr id="4" name="Slide Number Placeholder 3"/>
          <p:cNvSpPr>
            <a:spLocks noGrp="1"/>
          </p:cNvSpPr>
          <p:nvPr>
            <p:ph type="sldNum" sz="quarter" idx="5"/>
          </p:nvPr>
        </p:nvSpPr>
        <p:spPr/>
        <p:txBody>
          <a:bodyPr/>
          <a:lstStyle/>
          <a:p>
            <a:fld id="{8A221462-56DF-2547-ADAB-D0ED689663A2}" type="slidenum">
              <a:rPr lang="en-NL" smtClean="0"/>
              <a:t>18</a:t>
            </a:fld>
            <a:endParaRPr lang="en-NL"/>
          </a:p>
        </p:txBody>
      </p:sp>
    </p:spTree>
    <p:extLst>
      <p:ext uri="{BB962C8B-B14F-4D97-AF65-F5344CB8AC3E}">
        <p14:creationId xmlns:p14="http://schemas.microsoft.com/office/powerpoint/2010/main" val="310598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1" u="sng" dirty="0"/>
              <a:t>De gevaren: Oorzaken ongelukken (1)</a:t>
            </a:r>
          </a:p>
          <a:p>
            <a:r>
              <a:rPr lang="nl-NL"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Bij elke 10 ongelukken door vuurwerk komt het bij de helft van de mensen door illegaal vuurwerk. Legaal vuurwerk en andere vormen van vuurwerk zorgen dus ook voor heel veel slachtoffers. </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8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Dat komt bijvoorbeeld doordat mensen zich onveilig gedragen en er verkeerd mee omgaan. Het experimenteren met vuurwerk, te dichtbij staan of vuurwerk uit je hand afsteken of vasthouden is heel gevaarlijk. Ook het stampen op vuurwerk, oppakken en opnieuw afsteken van vuurwerk is heel risicovol. En als er wind staat kan het vuurwerk ook je kant op waaien. </a:t>
            </a:r>
          </a:p>
          <a:p>
            <a:endParaRPr lang="nl-NL" sz="1200" dirty="0">
              <a:effectLst/>
              <a:latin typeface="Gotham Book"/>
              <a:ea typeface="Arial" panose="020B0604020202020204" pitchFamily="34" charset="0"/>
            </a:endParaRPr>
          </a:p>
          <a:p>
            <a:pPr marL="0" lvl="0" indent="0" fontAlgn="base">
              <a:buFont typeface="Arial" panose="020B0604020202020204" pitchFamily="34" charset="0"/>
              <a:buNone/>
            </a:pPr>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19</a:t>
            </a:fld>
            <a:endParaRPr lang="en-NL"/>
          </a:p>
        </p:txBody>
      </p:sp>
    </p:spTree>
    <p:extLst>
      <p:ext uri="{BB962C8B-B14F-4D97-AF65-F5344CB8AC3E}">
        <p14:creationId xmlns:p14="http://schemas.microsoft.com/office/powerpoint/2010/main" val="392871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err="1"/>
              <a:t>Titelslide</a:t>
            </a:r>
            <a:r>
              <a:rPr lang="en-GB" b="1" u="sng" dirty="0"/>
              <a:t> 4vuurwerkveilig </a:t>
            </a:r>
            <a:r>
              <a:rPr lang="en-GB" b="1" u="sng" dirty="0" err="1"/>
              <a:t>presentatie</a:t>
            </a:r>
            <a:endParaRPr lang="en-NL" b="1" u="sng" dirty="0"/>
          </a:p>
        </p:txBody>
      </p:sp>
      <p:sp>
        <p:nvSpPr>
          <p:cNvPr id="4" name="Slide Number Placeholder 3"/>
          <p:cNvSpPr>
            <a:spLocks noGrp="1"/>
          </p:cNvSpPr>
          <p:nvPr>
            <p:ph type="sldNum" sz="quarter" idx="5"/>
          </p:nvPr>
        </p:nvSpPr>
        <p:spPr/>
        <p:txBody>
          <a:bodyPr/>
          <a:lstStyle/>
          <a:p>
            <a:fld id="{8A221462-56DF-2547-ADAB-D0ED689663A2}" type="slidenum">
              <a:rPr lang="en-NL" smtClean="0"/>
              <a:t>2</a:t>
            </a:fld>
            <a:endParaRPr lang="en-NL"/>
          </a:p>
        </p:txBody>
      </p:sp>
    </p:spTree>
    <p:extLst>
      <p:ext uri="{BB962C8B-B14F-4D97-AF65-F5344CB8AC3E}">
        <p14:creationId xmlns:p14="http://schemas.microsoft.com/office/powerpoint/2010/main" val="2027600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1" u="sng" dirty="0"/>
              <a:t>De gevaren: Oorzaken ongelukken (2)</a:t>
            </a:r>
          </a:p>
          <a:p>
            <a:r>
              <a:rPr lang="nl-NL"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Er gebeuren dus ook veel ongelukken met legaal vuurwerk. Want zelfs als legaal vuurwerk op de juiste manier wordt aangestoken, kan het misgaan. Dit kan komen doordat het vuurwerk ondeugdelijk is. Dat wil zeggen dat er een fout in het vuurwerk zit, waardoor het bijvoorbeeld te snel ontploft. Ook al heeft het een keurmerk, dan wil het dus nog niet zeggen dat het vuurwerk ongevaarlijk is. </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8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Bovendien kunnen ongelukken met legaal vuurwerk natuurlijk ook gebeuren doordat het vuurwerk omvalt en de verkeerde kant opvliegt. Vuurwerk kan daardoor in je ogen of dichtbij je oren komen</a:t>
            </a:r>
            <a:endParaRPr lang="nl-NL" b="0"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20</a:t>
            </a:fld>
            <a:endParaRPr lang="en-NL"/>
          </a:p>
        </p:txBody>
      </p:sp>
    </p:spTree>
    <p:extLst>
      <p:ext uri="{BB962C8B-B14F-4D97-AF65-F5344CB8AC3E}">
        <p14:creationId xmlns:p14="http://schemas.microsoft.com/office/powerpoint/2010/main" val="209217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1" u="sng" dirty="0"/>
              <a:t>De gevaren: Oorzaken ongelukken (3)</a:t>
            </a:r>
          </a:p>
          <a:p>
            <a:pPr>
              <a:lnSpc>
                <a:spcPct val="115000"/>
              </a:lnSpc>
            </a:pPr>
            <a:r>
              <a:rPr lang="nl-NL" sz="1800" dirty="0">
                <a:effectLst/>
                <a:latin typeface="Verdana" panose="020B0604030504040204" pitchFamily="34" charset="0"/>
                <a:ea typeface="Arial" panose="020B0604020202020204" pitchFamily="34" charset="0"/>
              </a:rPr>
              <a:t>Het afsteken van illegaal vuurwerk is niet alleen verboden, maar ook nog eens heel onveilig. Het kan een veel te harde knal geven, leiden tot een onvoorspelbare ontploffing en veel te snel afgaan. De gevolgen van een ongeluk met illegaal vuurwerk zijn heel ernstig en vaak blijvend. </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Verdana" panose="020B0604030504040204" pitchFamily="34" charset="0"/>
                <a:ea typeface="Arial" panose="020B0604020202020204" pitchFamily="34" charset="0"/>
              </a:rPr>
              <a:t> </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Verdana" panose="020B0604030504040204" pitchFamily="34" charset="0"/>
                <a:ea typeface="Arial" panose="020B0604020202020204" pitchFamily="34" charset="0"/>
              </a:rPr>
              <a:t>Van alle verwondingen door vuurwerk, was het aandeel door zwaar illegaal vuurwerk het grootst: 29 procent van alle verwondingen. Van alle slachtoffers door zwaar illegaal vuurwerk was 34 procent in de leeftijdsgroep 12-15 jaar, een veel groter aandeel dan het jaar ervoor (13%). Als het dus mis gaat, dan zorgt illegaal vuurwerk voor hele ernstige verwondingen. </a:t>
            </a:r>
            <a:endParaRPr lang="nl-NL" sz="1800" dirty="0">
              <a:effectLst/>
              <a:latin typeface="Arial" panose="020B0604020202020204" pitchFamily="34" charset="0"/>
              <a:ea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21</a:t>
            </a:fld>
            <a:endParaRPr lang="en-NL"/>
          </a:p>
        </p:txBody>
      </p:sp>
    </p:spTree>
    <p:extLst>
      <p:ext uri="{BB962C8B-B14F-4D97-AF65-F5344CB8AC3E}">
        <p14:creationId xmlns:p14="http://schemas.microsoft.com/office/powerpoint/2010/main" val="1014421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68169-24A0-99BA-4FC1-8A0DA33A4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123DA-AE2B-5878-74D4-C7DB08BB7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320E3-EC97-67DB-C303-8120518859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sng" strike="noStrike" kern="1200" dirty="0">
                <a:solidFill>
                  <a:schemeClr val="tx1"/>
                </a:solidFill>
                <a:effectLst/>
                <a:latin typeface="Verdana" panose="020B0604030504040204" pitchFamily="34" charset="0"/>
                <a:ea typeface="+mn-ea"/>
                <a:cs typeface="+mn-cs"/>
              </a:rPr>
              <a:t>Speel </a:t>
            </a:r>
            <a:r>
              <a:rPr lang="en-GB" sz="1200" b="1" i="0" u="sng" strike="noStrike" kern="1200" dirty="0" err="1">
                <a:solidFill>
                  <a:schemeClr val="tx1"/>
                </a:solidFill>
                <a:effectLst/>
                <a:latin typeface="Verdana" panose="020B0604030504040204" pitchFamily="34" charset="0"/>
                <a:ea typeface="+mn-ea"/>
                <a:cs typeface="+mn-cs"/>
              </a:rPr>
              <a:t>deze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animatie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af</a:t>
            </a:r>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tip 2: </a:t>
            </a:r>
            <a:r>
              <a:rPr lang="en-GB" sz="1200" b="0" i="0" u="none" strike="noStrike" kern="1200" dirty="0" err="1">
                <a:solidFill>
                  <a:schemeClr val="tx1"/>
                </a:solidFill>
                <a:effectLst/>
                <a:latin typeface="Verdana" panose="020B0604030504040204" pitchFamily="34" charset="0"/>
                <a:ea typeface="+mn-ea"/>
                <a:cs typeface="+mn-cs"/>
              </a:rPr>
              <a:t>Gehoorbescherming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p:txBody>
      </p:sp>
      <p:sp>
        <p:nvSpPr>
          <p:cNvPr id="4" name="Slide Number Placeholder 3">
            <a:extLst>
              <a:ext uri="{FF2B5EF4-FFF2-40B4-BE49-F238E27FC236}">
                <a16:creationId xmlns:a16="http://schemas.microsoft.com/office/drawing/2014/main" id="{DD4F77BA-CC9F-2173-7C2A-E66AD3F013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L"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88789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Verdana" panose="020B0604030504040204" pitchFamily="34" charset="0"/>
                <a:ea typeface="+mn-ea"/>
                <a:cs typeface="+mn-cs"/>
              </a:rPr>
              <a:t>De </a:t>
            </a:r>
            <a:r>
              <a:rPr lang="en-GB" sz="1200" b="1" i="0" u="sng" kern="1200" dirty="0" err="1">
                <a:solidFill>
                  <a:schemeClr val="tx1"/>
                </a:solidFill>
                <a:effectLst/>
                <a:latin typeface="Verdana" panose="020B0604030504040204" pitchFamily="34" charset="0"/>
                <a:ea typeface="+mn-ea"/>
                <a:cs typeface="+mn-cs"/>
              </a:rPr>
              <a:t>gevaren</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Cijfers</a:t>
            </a:r>
            <a:r>
              <a:rPr lang="en-GB" sz="1200" b="1" i="0" u="sng" kern="1200" dirty="0">
                <a:solidFill>
                  <a:schemeClr val="tx1"/>
                </a:solidFill>
                <a:effectLst/>
                <a:latin typeface="Verdana" panose="020B0604030504040204" pitchFamily="34" charset="0"/>
                <a:ea typeface="+mn-ea"/>
                <a:cs typeface="+mn-cs"/>
              </a:rPr>
              <a:t> 2032-2024 (1)</a:t>
            </a:r>
            <a:endParaRPr lang="en-GB" b="1" dirty="0">
              <a:effectLst/>
            </a:endParaRPr>
          </a:p>
          <a:p>
            <a:pPr rtl="0"/>
            <a:r>
              <a:rPr lang="nl-NL" sz="1200" b="0" i="0" u="none" strike="noStrike" kern="1200" dirty="0">
                <a:solidFill>
                  <a:schemeClr val="tx1"/>
                </a:solidFill>
                <a:effectLst/>
                <a:latin typeface="Verdana" panose="020B0604030504040204" pitchFamily="34" charset="0"/>
                <a:ea typeface="+mn-ea"/>
                <a:cs typeface="+mn-cs"/>
              </a:rPr>
              <a:t>Doorloop de statistieken: Tijdens oud en nieuw 2023-2024 zijn er ruim 1200 mensen gewond geraakt door vuurwerk. Dit zijn alleen cijfers van 31 december en 1 januari, afkomstig van de spoedeisende hulp (SEH) afdelingen van alle ziekenhuizen en huisartsenposten in Nederland. Bij de huisartsenposten kwamen vooral vuurwerkslachtoffers met lichtere verwondingen. </a:t>
            </a:r>
          </a:p>
          <a:p>
            <a:pPr rtl="0"/>
            <a:endParaRPr lang="nl-NL" sz="1200" b="0" i="0" u="none" strike="noStrike" kern="1200" dirty="0">
              <a:solidFill>
                <a:schemeClr val="tx1"/>
              </a:solidFill>
              <a:effectLst/>
              <a:latin typeface="Verdana" panose="020B0604030504040204" pitchFamily="34" charset="0"/>
              <a:ea typeface="+mn-ea"/>
              <a:cs typeface="+mn-cs"/>
            </a:endParaRPr>
          </a:p>
          <a:p>
            <a:pPr rtl="0"/>
            <a:r>
              <a:rPr lang="en-GB" b="0" dirty="0">
                <a:effectLst/>
              </a:rPr>
              <a:t>Het </a:t>
            </a:r>
            <a:r>
              <a:rPr lang="en-GB" b="0" dirty="0" err="1">
                <a:effectLst/>
              </a:rPr>
              <a:t>gaat</a:t>
            </a:r>
            <a:r>
              <a:rPr lang="en-GB" b="0" dirty="0">
                <a:effectLst/>
              </a:rPr>
              <a:t> </a:t>
            </a:r>
            <a:r>
              <a:rPr lang="en-GB" b="0" dirty="0" err="1">
                <a:effectLst/>
              </a:rPr>
              <a:t>dus</a:t>
            </a:r>
            <a:r>
              <a:rPr lang="en-GB" b="0" dirty="0">
                <a:effectLst/>
              </a:rPr>
              <a:t> </a:t>
            </a:r>
            <a:r>
              <a:rPr lang="en-GB" b="0" dirty="0" err="1">
                <a:effectLst/>
              </a:rPr>
              <a:t>vaak</a:t>
            </a:r>
            <a:r>
              <a:rPr lang="en-GB" b="0" dirty="0">
                <a:effectLst/>
              </a:rPr>
              <a:t> om </a:t>
            </a:r>
            <a:r>
              <a:rPr lang="en-GB" b="0" dirty="0" err="1">
                <a:effectLst/>
              </a:rPr>
              <a:t>kinderen</a:t>
            </a:r>
            <a:r>
              <a:rPr lang="en-GB" b="0" dirty="0">
                <a:effectLst/>
              </a:rPr>
              <a:t>. </a:t>
            </a:r>
            <a:r>
              <a:rPr lang="en-GB" sz="1200" b="0" i="0" u="none" strike="noStrike" kern="1200" dirty="0">
                <a:solidFill>
                  <a:schemeClr val="tx1"/>
                </a:solidFill>
                <a:effectLst/>
                <a:latin typeface="Verdana" panose="020B0604030504040204" pitchFamily="34" charset="0"/>
                <a:ea typeface="+mn-ea"/>
                <a:cs typeface="+mn-cs"/>
              </a:rPr>
              <a:t>480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onder</a:t>
            </a:r>
            <a:r>
              <a:rPr lang="en-GB" sz="1200" b="0" i="0" u="none" strike="noStrike" kern="1200" dirty="0">
                <a:solidFill>
                  <a:schemeClr val="tx1"/>
                </a:solidFill>
                <a:effectLst/>
                <a:latin typeface="Verdana" panose="020B0604030504040204" pitchFamily="34" charset="0"/>
                <a:ea typeface="+mn-ea"/>
                <a:cs typeface="+mn-cs"/>
              </a:rPr>
              <a:t>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liepen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vuurwerkletsel</a:t>
            </a:r>
            <a:r>
              <a:rPr lang="en-GB" sz="1200" b="0" i="0" u="none" strike="noStrike" kern="1200" dirty="0">
                <a:solidFill>
                  <a:schemeClr val="tx1"/>
                </a:solidFill>
                <a:effectLst/>
                <a:latin typeface="Verdana" panose="020B0604030504040204" pitchFamily="34" charset="0"/>
                <a:ea typeface="+mn-ea"/>
                <a:cs typeface="+mn-cs"/>
              </a:rPr>
              <a:t> op. 200 van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jonger</a:t>
            </a:r>
            <a:r>
              <a:rPr lang="en-GB" sz="1200" b="0" i="0" u="none" strike="noStrike" kern="1200" dirty="0">
                <a:solidFill>
                  <a:schemeClr val="tx1"/>
                </a:solidFill>
                <a:effectLst/>
                <a:latin typeface="Verdana" panose="020B0604030504040204" pitchFamily="34" charset="0"/>
                <a:ea typeface="+mn-ea"/>
                <a:cs typeface="+mn-cs"/>
              </a:rPr>
              <a:t> dan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br>
              <a:rPr lang="en-GB" sz="1200" b="0" i="0" u="none" strike="noStrike" kern="1200" dirty="0">
                <a:solidFill>
                  <a:schemeClr val="tx1"/>
                </a:solidFill>
                <a:effectLst/>
                <a:latin typeface="Verdana" panose="020B0604030504040204" pitchFamily="34" charset="0"/>
                <a:ea typeface="+mn-ea"/>
                <a:cs typeface="+mn-cs"/>
              </a:rPr>
            </a:br>
            <a:endParaRPr lang="nl-NL" sz="1200" b="0" i="0" u="none" strike="noStrike" kern="1200" dirty="0">
              <a:solidFill>
                <a:schemeClr val="tx1"/>
              </a:solidFill>
              <a:effectLst/>
              <a:latin typeface="Verdana" panose="020B0604030504040204" pitchFamily="34" charset="0"/>
              <a:ea typeface="+mn-ea"/>
              <a:cs typeface="+mn-cs"/>
            </a:endParaRPr>
          </a:p>
          <a:p>
            <a:pPr rtl="0"/>
            <a:r>
              <a:rPr lang="nl-NL" sz="1200" b="0" i="0" u="none" strike="noStrike" kern="1200" dirty="0">
                <a:solidFill>
                  <a:schemeClr val="tx1"/>
                </a:solidFill>
                <a:effectLst/>
                <a:latin typeface="Verdana" panose="020B0604030504040204" pitchFamily="34" charset="0"/>
                <a:ea typeface="+mn-ea"/>
                <a:cs typeface="+mn-cs"/>
              </a:rPr>
              <a:t>Om de leerlingen een beter beeld te geven om hoeveel personen dat gaat, kan je gebruik maken van een analogie, zoals het benoemen dat 480 kinderen ongeveer om 19 schoolklassen vol kinderen onder 16 jaar gaat. </a:t>
            </a:r>
            <a:endParaRPr lang="nl-NL" b="0" dirty="0">
              <a:effectLst/>
            </a:endParaRPr>
          </a:p>
          <a:p>
            <a:br>
              <a:rPr lang="en-GB" b="0" dirty="0">
                <a:effectLst/>
              </a:rPr>
            </a:br>
            <a:endParaRPr lang="en-GB" b="0" dirty="0">
              <a:effectLst/>
            </a:endParaRPr>
          </a:p>
          <a:p>
            <a:pPr marL="171450" indent="-171450">
              <a:lnSpc>
                <a:spcPct val="115000"/>
              </a:lnSpc>
              <a:buFont typeface="Arial" panose="020B0604020202020204" pitchFamily="34" charset="0"/>
              <a:buChar char="•"/>
            </a:pPr>
            <a:r>
              <a:rPr lang="nl-NL" sz="1800" dirty="0">
                <a:effectLst/>
                <a:latin typeface="Gotham Book"/>
                <a:ea typeface="Arial" panose="020B0604020202020204" pitchFamily="34" charset="0"/>
              </a:rPr>
              <a:t>Doorloop kort de statistieken. De cijfers zijn van oud en nieuw (2023-2024)</a:t>
            </a:r>
          </a:p>
          <a:p>
            <a:pPr marL="171450" indent="-171450">
              <a:lnSpc>
                <a:spcPct val="115000"/>
              </a:lnSpc>
              <a:buFont typeface="Arial" panose="020B0604020202020204" pitchFamily="34" charset="0"/>
              <a:buChar char="•"/>
            </a:pPr>
            <a:r>
              <a:rPr lang="nl-NL" sz="1800" b="0" i="0" dirty="0">
                <a:solidFill>
                  <a:srgbClr val="FF0000"/>
                </a:solidFill>
                <a:effectLst/>
                <a:latin typeface="Gotham Book"/>
                <a:ea typeface="Arial" panose="020B0604020202020204" pitchFamily="34" charset="0"/>
              </a:rPr>
              <a:t>44% van de kinderen tot 12 jaar was omstander en had het vuurwerk dus niet zelf aangestoken </a:t>
            </a:r>
          </a:p>
          <a:p>
            <a:pPr marL="171450" indent="-171450">
              <a:lnSpc>
                <a:spcPct val="115000"/>
              </a:lnSpc>
              <a:buFont typeface="Arial" panose="020B0604020202020204" pitchFamily="34" charset="0"/>
              <a:buChar char="•"/>
            </a:pPr>
            <a:r>
              <a:rPr lang="nl-NL" sz="1800" b="0" i="0" dirty="0">
                <a:solidFill>
                  <a:srgbClr val="FF0000"/>
                </a:solidFill>
                <a:effectLst/>
                <a:latin typeface="Verdana" panose="020B0604030504040204" pitchFamily="34" charset="0"/>
                <a:ea typeface="Arial" panose="020B0604020202020204" pitchFamily="34" charset="0"/>
              </a:rPr>
              <a:t>In 2020/2021 was er een verbod op F2 vuurwerk. Daardoor waren er minder ongevallen, maar er raakten toen en nu nog steeds veel kinderen gewond door F1 vuurwerk. </a:t>
            </a:r>
            <a:endParaRPr lang="nl-NL" sz="1800" b="0" i="0" dirty="0">
              <a:solidFill>
                <a:srgbClr val="FF0000"/>
              </a:solidFill>
              <a:effectLst/>
              <a:latin typeface="Arial" panose="020B0604020202020204" pitchFamily="34" charset="0"/>
              <a:ea typeface="Arial" panose="020B0604020202020204" pitchFamily="34" charset="0"/>
            </a:endParaRPr>
          </a:p>
          <a:p>
            <a:pPr marL="0" indent="0">
              <a:lnSpc>
                <a:spcPct val="115000"/>
              </a:lnSpc>
              <a:buFont typeface="Arial" panose="020B0604020202020204" pitchFamily="34" charset="0"/>
              <a:buNone/>
            </a:pPr>
            <a:endParaRPr lang="nl-NL" sz="1800" b="1" i="1" dirty="0">
              <a:solidFill>
                <a:srgbClr val="FF0000"/>
              </a:solidFill>
              <a:effectLst/>
              <a:highlight>
                <a:srgbClr val="FFFF00"/>
              </a:highlight>
              <a:latin typeface="Arial" panose="020B0604020202020204" pitchFamily="34" charset="0"/>
              <a:ea typeface="Arial" panose="020B0604020202020204" pitchFamily="34" charset="0"/>
            </a:endParaRPr>
          </a:p>
          <a:p>
            <a:br>
              <a:rPr lang="en-GB" b="0" dirty="0">
                <a:effectLst/>
              </a:rPr>
            </a:b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23</a:t>
            </a:fld>
            <a:endParaRPr lang="en-NL"/>
          </a:p>
        </p:txBody>
      </p:sp>
    </p:spTree>
    <p:extLst>
      <p:ext uri="{BB962C8B-B14F-4D97-AF65-F5344CB8AC3E}">
        <p14:creationId xmlns:p14="http://schemas.microsoft.com/office/powerpoint/2010/main" val="499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nl-NL" b="1" u="sng" dirty="0"/>
              <a:t>De gevaren: Cijfers 2023-2024 (2)</a:t>
            </a:r>
          </a:p>
          <a:p>
            <a:pPr marL="0" marR="0" lvl="0" indent="0" algn="l" defTabSz="914400" rtl="0" eaLnBrk="1" fontAlgn="auto" latinLnBrk="0" hangingPunct="1">
              <a:lnSpc>
                <a:spcPct val="115000"/>
              </a:lnSpc>
              <a:spcBef>
                <a:spcPts val="0"/>
              </a:spcBef>
              <a:spcAft>
                <a:spcPts val="0"/>
              </a:spcAft>
              <a:buClrTx/>
              <a:buSzTx/>
              <a:buFontTx/>
              <a:buNone/>
              <a:tabLst/>
              <a:defRPr/>
            </a:pPr>
            <a:r>
              <a:rPr lang="nl-NL" sz="1800" dirty="0">
                <a:effectLst/>
                <a:latin typeface="Gotham Book"/>
                <a:ea typeface="Arial" panose="020B0604020202020204" pitchFamily="34" charset="0"/>
              </a:rPr>
              <a:t>Van de totale groep mensen met verwondingen door vuurwerk, raakte 6 op de 10 mensen gewond door illegaal vuurwerk, 2 op de 10 zelfs door </a:t>
            </a:r>
            <a:r>
              <a:rPr lang="nl-NL" sz="1800" u="sng" dirty="0">
                <a:effectLst/>
                <a:latin typeface="Gotham Book"/>
                <a:ea typeface="Arial" panose="020B0604020202020204" pitchFamily="34" charset="0"/>
              </a:rPr>
              <a:t>zwaar</a:t>
            </a:r>
            <a:r>
              <a:rPr lang="nl-NL" sz="1800" dirty="0">
                <a:effectLst/>
                <a:latin typeface="Gotham Book"/>
                <a:ea typeface="Arial" panose="020B0604020202020204" pitchFamily="34" charset="0"/>
              </a:rPr>
              <a:t> illegaal vuurwerk. </a:t>
            </a:r>
            <a:r>
              <a:rPr lang="nl-NL" sz="1800" dirty="0">
                <a:effectLst/>
                <a:latin typeface="Gotham Book"/>
                <a:ea typeface="Arial" panose="020B0604020202020204" pitchFamily="34" charset="0"/>
                <a:cs typeface="Calibri"/>
                <a:sym typeface="Wingdings" panose="05000000000000000000" pitchFamily="2" charset="2"/>
              </a:rPr>
              <a:t>E</a:t>
            </a:r>
            <a:r>
              <a:rPr lang="nl-NL" sz="1800" dirty="0">
                <a:cs typeface="Calibri"/>
                <a:sym typeface="Wingdings" panose="05000000000000000000" pitchFamily="2" charset="2"/>
              </a:rPr>
              <a:t>n in leeftijdscategorie 12-15 jaar zelfs 3 op de 10! (31%)</a:t>
            </a:r>
            <a:endParaRPr lang="nl-NL" sz="1800" dirty="0">
              <a:cs typeface="Calibri"/>
            </a:endParaRPr>
          </a:p>
          <a:p>
            <a:pPr>
              <a:lnSpc>
                <a:spcPct val="115000"/>
              </a:lnSpc>
            </a:pPr>
            <a:r>
              <a:rPr lang="nl-NL" sz="1800" dirty="0">
                <a:effectLst/>
                <a:latin typeface="Gotham Book"/>
                <a:ea typeface="Arial" panose="020B0604020202020204" pitchFamily="34" charset="0"/>
              </a:rPr>
              <a:t>3 op de 10 raakte gewond door legaal vuurwerk (30%) en van het overige vuurwerk is de oorzaak onbekend of kwam het door carbid schieten. </a:t>
            </a:r>
          </a:p>
          <a:p>
            <a:pPr>
              <a:lnSpc>
                <a:spcPct val="115000"/>
              </a:lnSpc>
            </a:pPr>
            <a:endParaRPr lang="nl-NL" sz="1800" dirty="0">
              <a:effectLst/>
              <a:latin typeface="Gotham Book"/>
              <a:ea typeface="Arial" panose="020B0604020202020204" pitchFamily="34" charset="0"/>
            </a:endParaRPr>
          </a:p>
          <a:p>
            <a:pPr algn="l">
              <a:spcBef>
                <a:spcPts val="211"/>
              </a:spcBef>
            </a:pPr>
            <a:r>
              <a:rPr lang="nl-NL" sz="1800" dirty="0">
                <a:latin typeface="Verdana"/>
                <a:ea typeface="Verdana"/>
                <a:cs typeface="Verdana" panose="020B0604030504040204" pitchFamily="34" charset="0"/>
              </a:rPr>
              <a:t>Illegaal vuurwerk = Zwaar illegaal vuurwerk zoals cobra’s, maar ook recent verboden vuurwerk zoals vuurpijlen, knalvuurwerk en romeinse kaarsen.</a:t>
            </a:r>
            <a:endParaRPr lang="nl-NL" sz="1800" dirty="0">
              <a:effectLst/>
              <a:latin typeface="Gotham Book"/>
              <a:ea typeface="Arial" panose="020B0604020202020204" pitchFamily="34" charset="0"/>
            </a:endParaRPr>
          </a:p>
          <a:p>
            <a:pPr algn="l">
              <a:lnSpc>
                <a:spcPct val="115000"/>
              </a:lnSpc>
            </a:pPr>
            <a:endParaRPr lang="nl-NL" sz="1800" dirty="0">
              <a:effectLst/>
              <a:latin typeface="Gotham Book"/>
              <a:ea typeface="Arial" panose="020B0604020202020204" pitchFamily="34" charset="0"/>
            </a:endParaRPr>
          </a:p>
        </p:txBody>
      </p:sp>
      <p:sp>
        <p:nvSpPr>
          <p:cNvPr id="4" name="Slide Number Placeholder 3"/>
          <p:cNvSpPr>
            <a:spLocks noGrp="1"/>
          </p:cNvSpPr>
          <p:nvPr>
            <p:ph type="sldNum" sz="quarter" idx="5"/>
          </p:nvPr>
        </p:nvSpPr>
        <p:spPr/>
        <p:txBody>
          <a:bodyPr/>
          <a:lstStyle/>
          <a:p>
            <a:fld id="{8A221462-56DF-2547-ADAB-D0ED689663A2}" type="slidenum">
              <a:rPr lang="en-NL" smtClean="0"/>
              <a:t>24</a:t>
            </a:fld>
            <a:endParaRPr lang="en-NL"/>
          </a:p>
        </p:txBody>
      </p:sp>
    </p:spTree>
    <p:extLst>
      <p:ext uri="{BB962C8B-B14F-4D97-AF65-F5344CB8AC3E}">
        <p14:creationId xmlns:p14="http://schemas.microsoft.com/office/powerpoint/2010/main" val="195139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nl-NL" b="1" u="sng" dirty="0"/>
              <a:t>De gevaren: Cijfers 2023-2024 (2)</a:t>
            </a:r>
          </a:p>
          <a:p>
            <a:pPr>
              <a:lnSpc>
                <a:spcPct val="115000"/>
              </a:lnSpc>
            </a:pPr>
            <a:r>
              <a:rPr lang="nl-NL" sz="1800" dirty="0">
                <a:effectLst/>
                <a:latin typeface="Gotham Book"/>
                <a:ea typeface="Arial" panose="020B0604020202020204" pitchFamily="34" charset="0"/>
              </a:rPr>
              <a:t>Van de totale groep mensen met verwondingen door vuurwerk, was ruim 4 van de 10 (44%) van de gewonden omstander. Deze slachtoffers hebben het vuurwerk dus niet zelf afgestoken.</a:t>
            </a:r>
          </a:p>
          <a:p>
            <a:pPr>
              <a:lnSpc>
                <a:spcPct val="115000"/>
              </a:lnSpc>
            </a:pPr>
            <a:r>
              <a:rPr lang="nl-NL" sz="1800" dirty="0">
                <a:effectLst/>
                <a:latin typeface="Gotham Book"/>
                <a:ea typeface="Arial" panose="020B0604020202020204" pitchFamily="34" charset="0"/>
              </a:rPr>
              <a:t>Je moet daarom altijd opletten tijdens het kijken, want ook dan kunnen er ongelukken gebeuren.</a:t>
            </a:r>
            <a:endParaRPr lang="nl-NL"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8A221462-56DF-2547-ADAB-D0ED689663A2}" type="slidenum">
              <a:rPr lang="en-NL" smtClean="0"/>
              <a:t>25</a:t>
            </a:fld>
            <a:endParaRPr lang="en-NL"/>
          </a:p>
        </p:txBody>
      </p:sp>
    </p:spTree>
    <p:extLst>
      <p:ext uri="{BB962C8B-B14F-4D97-AF65-F5344CB8AC3E}">
        <p14:creationId xmlns:p14="http://schemas.microsoft.com/office/powerpoint/2010/main" val="272574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E2D4A-AD4B-18CC-C193-E13A2216E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8D5AC-CE7D-AB84-60CF-01EF60AD6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105DA-0F01-EC21-FD42-F71A6F758E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sng" strike="noStrike" kern="1200" dirty="0">
                <a:solidFill>
                  <a:schemeClr val="tx1"/>
                </a:solidFill>
                <a:effectLst/>
                <a:latin typeface="Verdana" panose="020B0604030504040204" pitchFamily="34" charset="0"/>
                <a:ea typeface="+mn-ea"/>
                <a:cs typeface="+mn-cs"/>
              </a:rPr>
              <a:t>Speel </a:t>
            </a:r>
            <a:r>
              <a:rPr lang="en-GB" sz="1200" b="1" i="0" u="sng" strike="noStrike" kern="1200" dirty="0" err="1">
                <a:solidFill>
                  <a:schemeClr val="tx1"/>
                </a:solidFill>
                <a:effectLst/>
                <a:latin typeface="Verdana" panose="020B0604030504040204" pitchFamily="34" charset="0"/>
                <a:ea typeface="+mn-ea"/>
                <a:cs typeface="+mn-cs"/>
              </a:rPr>
              <a:t>deze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animatie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af</a:t>
            </a:r>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tip 3: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Slide Number Placeholder 3">
            <a:extLst>
              <a:ext uri="{FF2B5EF4-FFF2-40B4-BE49-F238E27FC236}">
                <a16:creationId xmlns:a16="http://schemas.microsoft.com/office/drawing/2014/main" id="{18FA707C-917B-9478-C9E4-290502DE18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NL"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10425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Verdana" panose="020B0604030504040204" pitchFamily="34" charset="0"/>
                <a:ea typeface="+mn-ea"/>
                <a:cs typeface="+mn-cs"/>
              </a:rPr>
              <a:t>De </a:t>
            </a:r>
            <a:r>
              <a:rPr lang="en-GB" sz="1200" b="1" i="0" u="sng" kern="1200" dirty="0" err="1">
                <a:solidFill>
                  <a:schemeClr val="tx1"/>
                </a:solidFill>
                <a:effectLst/>
                <a:latin typeface="Verdana" panose="020B0604030504040204" pitchFamily="34" charset="0"/>
                <a:ea typeface="+mn-ea"/>
                <a:cs typeface="+mn-cs"/>
              </a:rPr>
              <a:t>gevaren</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Cijfers</a:t>
            </a:r>
            <a:r>
              <a:rPr lang="en-GB" sz="1200" b="1" i="0" u="sng" kern="1200" dirty="0">
                <a:solidFill>
                  <a:schemeClr val="tx1"/>
                </a:solidFill>
                <a:effectLst/>
                <a:latin typeface="Verdana" panose="020B0604030504040204" pitchFamily="34" charset="0"/>
                <a:ea typeface="+mn-ea"/>
                <a:cs typeface="+mn-cs"/>
              </a:rPr>
              <a:t> 2023-2024 (3)</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Doorloop</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cijfers</a:t>
            </a:r>
            <a:r>
              <a:rPr lang="en-GB" sz="1200" b="0" i="0" u="none" strike="noStrike" kern="1200" dirty="0">
                <a:solidFill>
                  <a:schemeClr val="tx1"/>
                </a:solidFill>
                <a:effectLst/>
                <a:latin typeface="Verdana" panose="020B0604030504040204" pitchFamily="34" charset="0"/>
                <a:ea typeface="+mn-ea"/>
                <a:cs typeface="+mn-cs"/>
              </a:rPr>
              <a:t> over </a:t>
            </a:r>
            <a:r>
              <a:rPr lang="en-GB" sz="1200" b="0" i="0" u="none" strike="noStrike" kern="1200" dirty="0" err="1">
                <a:solidFill>
                  <a:schemeClr val="tx1"/>
                </a:solidFill>
                <a:effectLst/>
                <a:latin typeface="Verdana" panose="020B0604030504040204" pitchFamily="34" charset="0"/>
                <a:ea typeface="+mn-ea"/>
                <a:cs typeface="+mn-cs"/>
              </a:rPr>
              <a:t>welke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verwondingen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jongeren</a:t>
            </a:r>
            <a:r>
              <a:rPr lang="en-GB" sz="1200" b="0" i="0" u="none" strike="noStrike" kern="1200" dirty="0">
                <a:solidFill>
                  <a:schemeClr val="tx1"/>
                </a:solidFill>
                <a:effectLst/>
                <a:latin typeface="Verdana" panose="020B0604030504040204" pitchFamily="34" charset="0"/>
                <a:ea typeface="+mn-ea"/>
                <a:cs typeface="+mn-cs"/>
              </a:rPr>
              <a:t> tot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opliepen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2023-2024*.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Gotham Book"/>
                <a:ea typeface="Arial" panose="020B0604020202020204" pitchFamily="34" charset="0"/>
              </a:rPr>
              <a:t>Deze cijfers zijn ongeveer gelijk aan de cijfers van vorige jaarwisseling.</a:t>
            </a:r>
            <a:endParaRPr lang="nl-NL" sz="1800" dirty="0">
              <a:effectLst/>
              <a:latin typeface="Gotham Book"/>
              <a:ea typeface="Arial" panose="020B06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kern="100" dirty="0">
                <a:effectLst/>
                <a:latin typeface="Aptos" panose="020B0004020202020204" pitchFamily="34" charset="0"/>
                <a:ea typeface="Aptos" panose="020B0004020202020204" pitchFamily="34" charset="0"/>
                <a:cs typeface="Arial" panose="020B0604020202020204" pitchFamily="34" charset="0"/>
              </a:rPr>
              <a:t>5 op de 10 kinderen onder 16 had brandwonden, 3 op de 10 oogverwondingen en 2 op de 10 overige verwondingen zoals amputaties, kneuzingen, fracturen, open wonden.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cs typeface="Calibri"/>
                <a:sym typeface="Wingdings" panose="05000000000000000000" pitchFamily="2" charset="2"/>
              </a:rPr>
              <a:t>Amputaties en botbreuken werden bijna altijd veroorzaakt door zwaar illegaal vuurwerk.</a:t>
            </a:r>
            <a:endParaRPr lang="nl-NL" sz="120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effectLst/>
            </a:endParaRPr>
          </a:p>
          <a:p>
            <a:br>
              <a:rPr lang="en-GB" dirty="0"/>
            </a:br>
            <a:endParaRPr lang="nl-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27</a:t>
            </a:fld>
            <a:endParaRPr lang="en-NL"/>
          </a:p>
        </p:txBody>
      </p:sp>
    </p:spTree>
    <p:extLst>
      <p:ext uri="{BB962C8B-B14F-4D97-AF65-F5344CB8AC3E}">
        <p14:creationId xmlns:p14="http://schemas.microsoft.com/office/powerpoint/2010/main" val="275271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a:t>De gevaren: Wat wil jij later worden?</a:t>
            </a:r>
            <a:endParaRPr lang="nl-NL" b="1"/>
          </a:p>
          <a:p>
            <a:pPr marL="171450" indent="-171450">
              <a:buFont typeface="Arial" panose="020B0604020202020204" pitchFamily="34" charset="0"/>
              <a:buChar char="•"/>
            </a:pPr>
            <a:r>
              <a:rPr lang="nl-NL" b="1"/>
              <a:t>Stel de vraag: </a:t>
            </a:r>
            <a:r>
              <a:rPr lang="nl-NL"/>
              <a:t>Kun jij later nog worden wat je wil als je een vuurwerkongeluk hebt gehad? … als je niet meer kan zien? … of als je vingers kwijt bent? … of als je slechthorend bent?</a:t>
            </a:r>
          </a:p>
          <a:p>
            <a:pPr marL="0" indent="0">
              <a:buFontTx/>
              <a:buNone/>
            </a:pPr>
            <a:endParaRPr lang="nl-NL"/>
          </a:p>
          <a:p>
            <a:pPr marL="0" indent="0">
              <a:buFontTx/>
              <a:buNone/>
            </a:pPr>
            <a:r>
              <a:rPr lang="nl-NL"/>
              <a:t>Doe – afhankelijk van de beschikbare tijd - één of meer behendigheidspelletjes om dit laatste punt nog op een andere manier te illustreren bijvoorbeeld:</a:t>
            </a:r>
          </a:p>
          <a:p>
            <a:pPr marL="0" indent="0">
              <a:buFontTx/>
              <a:buNone/>
            </a:pPr>
            <a:endParaRPr lang="nl-NL"/>
          </a:p>
          <a:p>
            <a:pPr marL="171450" indent="-171450">
              <a:buFont typeface="Arial" panose="020B0604020202020204" pitchFamily="34" charset="0"/>
              <a:buChar char="•"/>
            </a:pPr>
            <a:r>
              <a:rPr lang="nl-NL"/>
              <a:t>Geblinddoekt je plek terugvinden: Haal 2 kinderen naar voren en doe ze een blinddoek voor. Laat ze nu teruglopen naar hun plek. Dat is dus erg lastig. Het laat zien dat hele simpele dingen niet meer gaan als je niet meer kunt zien.</a:t>
            </a:r>
          </a:p>
          <a:p>
            <a:pPr marL="171450" indent="-171450">
              <a:buFont typeface="Arial" panose="020B0604020202020204" pitchFamily="34" charset="0"/>
              <a:buChar char="•"/>
            </a:pPr>
            <a:endParaRPr lang="nl-NL"/>
          </a:p>
          <a:p>
            <a:pPr marL="171450" indent="-171450">
              <a:buFont typeface="Arial" panose="020B0604020202020204" pitchFamily="34" charset="0"/>
              <a:buChar char="•"/>
            </a:pPr>
            <a:r>
              <a:rPr lang="nl-NL"/>
              <a:t>Veters strikken met één hand: Laat een paar kinderen hun veters opnieuw strikken met 1 hand achter hun rug. Dat is dus heel moeilijk om te doen</a:t>
            </a:r>
            <a:r>
              <a:rPr lang="nl-NL" baseline="0"/>
              <a:t> als je een hand niet meer (goed) kunt gebruiken.</a:t>
            </a:r>
            <a:endParaRPr lang="nl-NL"/>
          </a:p>
          <a:p>
            <a:pPr marL="171450" indent="-171450">
              <a:buFont typeface="Arial" panose="020B0604020202020204" pitchFamily="34" charset="0"/>
              <a:buChar char="•"/>
            </a:pPr>
            <a:endParaRPr lang="nl-NL"/>
          </a:p>
          <a:p>
            <a:pPr marL="171450" indent="-171450">
              <a:buFont typeface="Arial" panose="020B0604020202020204" pitchFamily="34" charset="0"/>
              <a:buChar char="•"/>
            </a:pPr>
            <a:r>
              <a:rPr lang="nl-NL"/>
              <a:t>Horloge losmaken zonder duimen: Kijk of iemand een horloge omheeft. Vraag of hij/zij dit horloge zou willen losmaken zonder de duimen te gebruiken. Dit is een stuk moeilijker dan met duimen.</a:t>
            </a:r>
          </a:p>
          <a:p>
            <a:pPr marL="0" indent="0">
              <a:buFontTx/>
              <a:buNone/>
            </a:pPr>
            <a:endParaRPr lang="nl-NL"/>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Laat een</a:t>
            </a:r>
            <a:r>
              <a:rPr lang="nl-NL" baseline="0"/>
              <a:t> leerling door middel van gebaren iets aan een andere leerling duidelijk maken. Dit is nodig als je niet meer (goed) kunt horen. Dit is veel lastiger iets ‘gewoon’ zeggen (als je niet getraind bent in gebarentaal). </a:t>
            </a:r>
            <a:endParaRPr lang="nl-NL"/>
          </a:p>
          <a:p>
            <a:pPr marL="0" indent="0">
              <a:buFontTx/>
              <a:buNone/>
            </a:pPr>
            <a:endParaRPr lang="nl-NL"/>
          </a:p>
          <a:p>
            <a:endParaRPr lang="en-NL"/>
          </a:p>
        </p:txBody>
      </p:sp>
      <p:sp>
        <p:nvSpPr>
          <p:cNvPr id="4" name="Slide Number Placeholder 3"/>
          <p:cNvSpPr>
            <a:spLocks noGrp="1"/>
          </p:cNvSpPr>
          <p:nvPr>
            <p:ph type="sldNum" sz="quarter" idx="5"/>
          </p:nvPr>
        </p:nvSpPr>
        <p:spPr/>
        <p:txBody>
          <a:bodyPr/>
          <a:lstStyle/>
          <a:p>
            <a:fld id="{8A221462-56DF-2547-ADAB-D0ED689663A2}" type="slidenum">
              <a:rPr lang="en-NL" smtClean="0"/>
              <a:t>28</a:t>
            </a:fld>
            <a:endParaRPr lang="en-NL"/>
          </a:p>
        </p:txBody>
      </p:sp>
    </p:spTree>
    <p:extLst>
      <p:ext uri="{BB962C8B-B14F-4D97-AF65-F5344CB8AC3E}">
        <p14:creationId xmlns:p14="http://schemas.microsoft.com/office/powerpoint/2010/main" val="2440994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b="1" u="sng" dirty="0"/>
              <a:t>Titelslide </a:t>
            </a:r>
            <a:r>
              <a:rPr lang="nl-NL" b="1" u="sng" dirty="0"/>
              <a:t>V</a:t>
            </a:r>
            <a:r>
              <a:rPr lang="en-NL" b="1" u="sng" dirty="0"/>
              <a:t>uurwerk in je omgeving</a:t>
            </a:r>
          </a:p>
          <a:p>
            <a:r>
              <a:rPr lang="nl-NL" b="0" dirty="0"/>
              <a:t>Niet iedereen is blij met vuurwerk.</a:t>
            </a:r>
            <a:endParaRPr lang="en-NL" b="0" dirty="0"/>
          </a:p>
        </p:txBody>
      </p:sp>
      <p:sp>
        <p:nvSpPr>
          <p:cNvPr id="4" name="Slide Number Placeholder 3"/>
          <p:cNvSpPr>
            <a:spLocks noGrp="1"/>
          </p:cNvSpPr>
          <p:nvPr>
            <p:ph type="sldNum" sz="quarter" idx="5"/>
          </p:nvPr>
        </p:nvSpPr>
        <p:spPr/>
        <p:txBody>
          <a:bodyPr/>
          <a:lstStyle/>
          <a:p>
            <a:fld id="{8A221462-56DF-2547-ADAB-D0ED689663A2}" type="slidenum">
              <a:rPr lang="en-NL" smtClean="0"/>
              <a:t>29</a:t>
            </a:fld>
            <a:endParaRPr lang="en-NL"/>
          </a:p>
        </p:txBody>
      </p:sp>
    </p:spTree>
    <p:extLst>
      <p:ext uri="{BB962C8B-B14F-4D97-AF65-F5344CB8AC3E}">
        <p14:creationId xmlns:p14="http://schemas.microsoft.com/office/powerpoint/2010/main" val="79539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sng" strike="noStrike" kern="1200">
                <a:solidFill>
                  <a:schemeClr val="tx1"/>
                </a:solidFill>
                <a:effectLst/>
                <a:latin typeface="Verdana" panose="020B0604030504040204" pitchFamily="34" charset="0"/>
                <a:ea typeface="+mn-ea"/>
                <a:cs typeface="+mn-cs"/>
              </a:rPr>
              <a:t>Video </a:t>
            </a:r>
            <a:r>
              <a:rPr lang="en-GB" sz="1200" b="1" i="0" u="sng" strike="noStrike" kern="1200" err="1">
                <a:solidFill>
                  <a:schemeClr val="tx1"/>
                </a:solidFill>
                <a:effectLst/>
                <a:latin typeface="Verdana" panose="020B0604030504040204" pitchFamily="34" charset="0"/>
                <a:ea typeface="+mn-ea"/>
                <a:cs typeface="+mn-cs"/>
              </a:rPr>
              <a:t>Pim</a:t>
            </a:r>
            <a:r>
              <a:rPr lang="en-GB" sz="1200" b="1" i="0" u="sng" strike="noStrike" kern="1200">
                <a:solidFill>
                  <a:schemeClr val="tx1"/>
                </a:solidFill>
                <a:effectLst/>
                <a:latin typeface="Verdana" panose="020B0604030504040204" pitchFamily="34" charset="0"/>
                <a:ea typeface="+mn-ea"/>
                <a:cs typeface="+mn-cs"/>
              </a:rPr>
              <a:t> </a:t>
            </a:r>
            <a:r>
              <a:rPr lang="en-GB" sz="1200" b="1" i="0" u="sng" strike="noStrike" kern="1200" err="1">
                <a:solidFill>
                  <a:schemeClr val="tx1"/>
                </a:solidFill>
                <a:effectLst/>
                <a:latin typeface="Verdana" panose="020B0604030504040204" pitchFamily="34" charset="0"/>
                <a:ea typeface="+mn-ea"/>
                <a:cs typeface="+mn-cs"/>
              </a:rPr>
              <a:t>en</a:t>
            </a:r>
            <a:r>
              <a:rPr lang="en-GB" sz="1200" b="1" i="0" u="sng" strike="noStrike" kern="1200">
                <a:solidFill>
                  <a:schemeClr val="tx1"/>
                </a:solidFill>
                <a:effectLst/>
                <a:latin typeface="Verdana" panose="020B0604030504040204" pitchFamily="34" charset="0"/>
                <a:ea typeface="+mn-ea"/>
                <a:cs typeface="+mn-cs"/>
              </a:rPr>
              <a:t> </a:t>
            </a:r>
            <a:r>
              <a:rPr lang="en-GB" sz="1200" b="1" i="0" u="sng" strike="noStrike" kern="1200" err="1">
                <a:solidFill>
                  <a:schemeClr val="tx1"/>
                </a:solidFill>
                <a:effectLst/>
                <a:latin typeface="Verdana" panose="020B0604030504040204" pitchFamily="34" charset="0"/>
                <a:ea typeface="+mn-ea"/>
                <a:cs typeface="+mn-cs"/>
              </a:rPr>
              <a:t>Aïsha</a:t>
            </a:r>
            <a:endParaRPr lang="en-GB" sz="1200" b="1" i="0" u="sng" strike="noStrike" kern="1200">
              <a:solidFill>
                <a:schemeClr val="tx1"/>
              </a:solidFill>
              <a:effectLst/>
              <a:latin typeface="Verdana" panose="020B0604030504040204" pitchFamily="34" charset="0"/>
              <a:ea typeface="+mn-ea"/>
              <a:cs typeface="+mn-cs"/>
            </a:endParaRPr>
          </a:p>
          <a:p>
            <a:r>
              <a:rPr lang="en-GB" sz="1200" b="0" i="0" u="none" strike="noStrike" kern="1200">
                <a:solidFill>
                  <a:schemeClr val="tx1"/>
                </a:solidFill>
                <a:effectLst/>
                <a:latin typeface="Verdana" panose="020B0604030504040204" pitchFamily="34" charset="0"/>
                <a:ea typeface="+mn-ea"/>
                <a:cs typeface="+mn-cs"/>
              </a:rPr>
              <a:t>Speel de video van </a:t>
            </a:r>
            <a:r>
              <a:rPr lang="en-GB" sz="1200" b="0" i="0" u="none" strike="noStrike" kern="1200" err="1">
                <a:solidFill>
                  <a:schemeClr val="tx1"/>
                </a:solidFill>
                <a:effectLst/>
                <a:latin typeface="Verdana" panose="020B0604030504040204" pitchFamily="34" charset="0"/>
                <a:ea typeface="+mn-ea"/>
                <a:cs typeface="+mn-cs"/>
              </a:rPr>
              <a:t>Pim</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Aïsha</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af</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Hierin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krijgen</a:t>
            </a:r>
            <a:r>
              <a:rPr lang="en-GB" sz="1200" b="0" i="0" u="none" strike="noStrike" kern="1200">
                <a:solidFill>
                  <a:schemeClr val="tx1"/>
                </a:solidFill>
                <a:effectLst/>
                <a:latin typeface="Verdana" panose="020B0604030504040204" pitchFamily="34" charset="0"/>
                <a:ea typeface="+mn-ea"/>
                <a:cs typeface="+mn-cs"/>
              </a:rPr>
              <a:t> de </a:t>
            </a:r>
            <a:r>
              <a:rPr lang="en-GB" sz="1200" b="0" i="0" u="none" strike="noStrike" kern="1200" err="1">
                <a:solidFill>
                  <a:schemeClr val="tx1"/>
                </a:solidFill>
                <a:effectLst/>
                <a:latin typeface="Verdana" panose="020B0604030504040204" pitchFamily="34" charset="0"/>
                <a:ea typeface="+mn-ea"/>
                <a:cs typeface="+mn-cs"/>
              </a:rPr>
              <a:t>leerlingen</a:t>
            </a:r>
            <a:r>
              <a:rPr lang="en-GB" sz="1200" b="0" i="0" u="none" strike="noStrike" kern="1200">
                <a:solidFill>
                  <a:schemeClr val="tx1"/>
                </a:solidFill>
                <a:effectLst/>
                <a:latin typeface="Verdana" panose="020B0604030504040204" pitchFamily="34" charset="0"/>
                <a:ea typeface="+mn-ea"/>
                <a:cs typeface="+mn-cs"/>
              </a:rPr>
              <a:t> het </a:t>
            </a:r>
            <a:r>
              <a:rPr lang="en-GB" sz="1200" b="0" i="0" u="none" strike="noStrike" kern="1200" err="1">
                <a:solidFill>
                  <a:schemeClr val="tx1"/>
                </a:solidFill>
                <a:effectLst/>
                <a:latin typeface="Verdana" panose="020B0604030504040204" pitchFamily="34" charset="0"/>
                <a:ea typeface="+mn-ea"/>
                <a:cs typeface="+mn-cs"/>
              </a:rPr>
              <a:t>verhaal</a:t>
            </a:r>
            <a:r>
              <a:rPr lang="en-GB" sz="1200" b="0" i="0" u="none" strike="noStrike" kern="1200">
                <a:solidFill>
                  <a:schemeClr val="tx1"/>
                </a:solidFill>
                <a:effectLst/>
                <a:latin typeface="Verdana" panose="020B0604030504040204" pitchFamily="34" charset="0"/>
                <a:ea typeface="+mn-ea"/>
                <a:cs typeface="+mn-cs"/>
              </a:rPr>
              <a:t> van </a:t>
            </a:r>
            <a:r>
              <a:rPr lang="en-GB" sz="1200" b="0" i="0" u="none" strike="noStrike" kern="1200" err="1">
                <a:solidFill>
                  <a:schemeClr val="tx1"/>
                </a:solidFill>
                <a:effectLst/>
                <a:latin typeface="Verdana" panose="020B0604030504040204" pitchFamily="34" charset="0"/>
                <a:ea typeface="+mn-ea"/>
                <a:cs typeface="+mn-cs"/>
              </a:rPr>
              <a:t>Pim</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Aïsha</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zien</a:t>
            </a:r>
            <a:r>
              <a:rPr lang="en-GB" sz="1200" b="0" i="0" u="none" strike="noStrike" kern="1200">
                <a:solidFill>
                  <a:schemeClr val="tx1"/>
                </a:solidFill>
                <a:effectLst/>
                <a:latin typeface="Verdana" panose="020B0604030504040204" pitchFamily="34" charset="0"/>
                <a:ea typeface="+mn-ea"/>
                <a:cs typeface="+mn-cs"/>
              </a:rPr>
              <a:t>. </a:t>
            </a:r>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L"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90669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err="1">
                <a:solidFill>
                  <a:schemeClr val="tx1"/>
                </a:solidFill>
                <a:effectLst/>
                <a:latin typeface="Verdana" panose="020B0604030504040204" pitchFamily="34" charset="0"/>
                <a:ea typeface="+mn-ea"/>
                <a:cs typeface="+mn-cs"/>
              </a:rPr>
              <a:t>Vuurwerk</a:t>
            </a:r>
            <a:r>
              <a:rPr lang="en-GB" sz="1200" b="1" i="0" u="sng" kern="1200" dirty="0">
                <a:solidFill>
                  <a:schemeClr val="tx1"/>
                </a:solidFill>
                <a:effectLst/>
                <a:latin typeface="Verdana" panose="020B0604030504040204" pitchFamily="34" charset="0"/>
                <a:ea typeface="+mn-ea"/>
                <a:cs typeface="+mn-cs"/>
              </a:rPr>
              <a:t> in je </a:t>
            </a:r>
            <a:r>
              <a:rPr lang="en-GB" sz="1200" b="1" i="0" u="sng" kern="1200" dirty="0" err="1">
                <a:solidFill>
                  <a:schemeClr val="tx1"/>
                </a:solidFill>
                <a:effectLst/>
                <a:latin typeface="Verdana" panose="020B0604030504040204" pitchFamily="34" charset="0"/>
                <a:ea typeface="+mn-ea"/>
                <a:cs typeface="+mn-cs"/>
              </a:rPr>
              <a:t>omgeving</a:t>
            </a:r>
            <a:r>
              <a:rPr lang="en-GB" sz="1200" b="1" i="0" u="sng" kern="1200" dirty="0">
                <a:solidFill>
                  <a:schemeClr val="tx1"/>
                </a:solidFill>
                <a:effectLst/>
                <a:latin typeface="Verdana" panose="020B0604030504040204" pitchFamily="34" charset="0"/>
                <a:ea typeface="+mn-ea"/>
                <a:cs typeface="+mn-cs"/>
              </a:rPr>
              <a:t>: De </a:t>
            </a:r>
            <a:r>
              <a:rPr lang="en-GB" sz="1200" b="1" i="0" u="sng" kern="1200" dirty="0" err="1">
                <a:solidFill>
                  <a:schemeClr val="tx1"/>
                </a:solidFill>
                <a:effectLst/>
                <a:latin typeface="Verdana" panose="020B0604030504040204" pitchFamily="34" charset="0"/>
                <a:ea typeface="+mn-ea"/>
                <a:cs typeface="+mn-cs"/>
              </a:rPr>
              <a:t>gevaren</a:t>
            </a:r>
            <a:r>
              <a:rPr lang="en-GB" sz="1200" b="1" i="0" u="sng" kern="1200" dirty="0">
                <a:solidFill>
                  <a:schemeClr val="tx1"/>
                </a:solidFill>
                <a:effectLst/>
                <a:latin typeface="Verdana" panose="020B0604030504040204" pitchFamily="34" charset="0"/>
                <a:ea typeface="+mn-ea"/>
                <a:cs typeface="+mn-cs"/>
              </a:rPr>
              <a:t> voor </a:t>
            </a:r>
            <a:r>
              <a:rPr lang="en-GB" sz="1200" b="1" i="0" u="sng" kern="1200" dirty="0" err="1">
                <a:solidFill>
                  <a:schemeClr val="tx1"/>
                </a:solidFill>
                <a:effectLst/>
                <a:latin typeface="Verdana" panose="020B0604030504040204" pitchFamily="34" charset="0"/>
                <a:ea typeface="+mn-ea"/>
                <a:cs typeface="+mn-cs"/>
              </a:rPr>
              <a:t>mens</a:t>
            </a:r>
            <a:r>
              <a:rPr lang="en-GB" sz="1200" b="1" i="0" u="sng" kern="1200" dirty="0">
                <a:solidFill>
                  <a:schemeClr val="tx1"/>
                </a:solidFill>
                <a:effectLst/>
                <a:latin typeface="Verdana" panose="020B0604030504040204" pitchFamily="34" charset="0"/>
                <a:ea typeface="+mn-ea"/>
                <a:cs typeface="+mn-cs"/>
              </a:rPr>
              <a:t> en </a:t>
            </a:r>
            <a:r>
              <a:rPr lang="en-GB" sz="1200" b="1" i="0" u="sng" kern="1200" dirty="0" err="1">
                <a:solidFill>
                  <a:schemeClr val="tx1"/>
                </a:solidFill>
                <a:effectLst/>
                <a:latin typeface="Verdana" panose="020B0604030504040204" pitchFamily="34" charset="0"/>
                <a:ea typeface="+mn-ea"/>
                <a:cs typeface="+mn-cs"/>
              </a:rPr>
              <a:t>dier</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Naast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oplopen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verwondingen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last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van de </a:t>
            </a:r>
            <a:r>
              <a:rPr lang="en-GB" sz="1200" b="0" i="0" u="none" strike="noStrike" kern="1200" dirty="0" err="1">
                <a:solidFill>
                  <a:schemeClr val="tx1"/>
                </a:solidFill>
                <a:effectLst/>
                <a:latin typeface="Verdana" panose="020B0604030504040204" pitchFamily="34" charset="0"/>
                <a:ea typeface="+mn-ea"/>
                <a:cs typeface="+mn-cs"/>
              </a:rPr>
              <a:t>slechte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luchtkwaliteit</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fijnstof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vrij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astma</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hartklachten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dan last </a:t>
            </a:r>
            <a:r>
              <a:rPr lang="en-GB" sz="1200" b="0" i="0" u="none" strike="noStrike" kern="1200" dirty="0" err="1">
                <a:solidFill>
                  <a:schemeClr val="tx1"/>
                </a:solidFill>
                <a:effectLst/>
                <a:latin typeface="Verdana" panose="020B0604030504040204" pitchFamily="34" charset="0"/>
                <a:ea typeface="+mn-ea"/>
                <a:cs typeface="+mn-cs"/>
              </a:rPr>
              <a:t>krijgen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hun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gezondheid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Daarnaast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stress </a:t>
            </a:r>
            <a:r>
              <a:rPr lang="en-GB" sz="1200" b="0" i="0" u="none" strike="noStrike" kern="1200" dirty="0" err="1">
                <a:solidFill>
                  <a:schemeClr val="tx1"/>
                </a:solidFill>
                <a:effectLst/>
                <a:latin typeface="Verdana" panose="020B0604030504040204" pitchFamily="34" charset="0"/>
                <a:ea typeface="+mn-ea"/>
                <a:cs typeface="+mn-cs"/>
              </a:rPr>
              <a:t>krijgen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omdat</a:t>
            </a:r>
            <a:r>
              <a:rPr lang="en-GB" sz="1200" b="0" i="0" u="none" strike="noStrike" kern="1200" dirty="0">
                <a:solidFill>
                  <a:schemeClr val="tx1"/>
                </a:solidFill>
                <a:effectLst/>
                <a:latin typeface="Verdana" panose="020B0604030504040204" pitchFamily="34" charset="0"/>
                <a:ea typeface="+mn-ea"/>
                <a:cs typeface="+mn-cs"/>
              </a:rPr>
              <a:t> ze bang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onderzoek</a:t>
            </a:r>
            <a:r>
              <a:rPr lang="en-GB" sz="1200" b="0" i="0" u="none" strike="noStrike" kern="1200" dirty="0">
                <a:solidFill>
                  <a:schemeClr val="tx1"/>
                </a:solidFill>
                <a:effectLst/>
                <a:latin typeface="Verdana" panose="020B0604030504040204" pitchFamily="34" charset="0"/>
                <a:ea typeface="+mn-ea"/>
                <a:cs typeface="+mn-cs"/>
              </a:rPr>
              <a:t> in 2019 </a:t>
            </a:r>
            <a:r>
              <a:rPr lang="en-GB" sz="1200" b="0" i="0" u="none" strike="noStrike" kern="1200" dirty="0" err="1">
                <a:solidFill>
                  <a:schemeClr val="tx1"/>
                </a:solidFill>
                <a:effectLst/>
                <a:latin typeface="Verdana" panose="020B0604030504040204" pitchFamily="34" charset="0"/>
                <a:ea typeface="+mn-ea"/>
                <a:cs typeface="+mn-cs"/>
              </a:rPr>
              <a:t>blijkt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4 op de 10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(39%)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oud &amp;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straat</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durft</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Ook </a:t>
            </a:r>
            <a:r>
              <a:rPr lang="en-GB" sz="1200" b="0" i="0" u="none" strike="noStrike" kern="1200" dirty="0" err="1">
                <a:solidFill>
                  <a:schemeClr val="tx1"/>
                </a:solidFill>
                <a:effectLst/>
                <a:latin typeface="Verdana" panose="020B0604030504040204" pitchFamily="34" charset="0"/>
                <a:ea typeface="+mn-ea"/>
                <a:cs typeface="+mn-cs"/>
              </a:rPr>
              <a:t>komt</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vuurwerkafval</a:t>
            </a:r>
            <a:r>
              <a:rPr lang="en-GB" sz="1200" b="0" i="0" u="none" strike="noStrike" kern="1200" dirty="0">
                <a:solidFill>
                  <a:schemeClr val="tx1"/>
                </a:solidFill>
                <a:effectLst/>
                <a:latin typeface="Verdana" panose="020B0604030504040204" pitchFamily="34" charset="0"/>
                <a:ea typeface="+mn-ea"/>
                <a:cs typeface="+mn-cs"/>
              </a:rPr>
              <a:t> in het milieu </a:t>
            </a:r>
            <a:r>
              <a:rPr lang="en-GB" sz="1200" b="0" i="0" u="none" strike="noStrike" kern="1200" dirty="0" err="1">
                <a:solidFill>
                  <a:schemeClr val="tx1"/>
                </a:solidFill>
                <a:effectLst/>
                <a:latin typeface="Verdana" panose="020B0604030504040204" pitchFamily="34" charset="0"/>
                <a:ea typeface="+mn-ea"/>
                <a:cs typeface="+mn-cs"/>
              </a:rPr>
              <a:t>terecht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waaronder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zware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metalen</a:t>
            </a:r>
            <a:r>
              <a:rPr lang="en-GB" sz="1200" b="0" i="0" u="none" strike="noStrike" kern="1200" dirty="0">
                <a:solidFill>
                  <a:schemeClr val="tx1"/>
                </a:solidFill>
                <a:effectLst/>
                <a:latin typeface="Verdana" panose="020B0604030504040204" pitchFamily="34" charset="0"/>
                <a:ea typeface="+mn-ea"/>
                <a:cs typeface="+mn-cs"/>
              </a:rPr>
              <a:t> en plastic, wat </a:t>
            </a:r>
            <a:r>
              <a:rPr lang="en-GB" sz="1200" b="0" i="0" u="none" strike="noStrike" kern="1200" dirty="0" err="1">
                <a:solidFill>
                  <a:schemeClr val="tx1"/>
                </a:solidFill>
                <a:effectLst/>
                <a:latin typeface="Verdana" panose="020B0604030504040204" pitchFamily="34" charset="0"/>
                <a:ea typeface="+mn-ea"/>
                <a:cs typeface="+mn-cs"/>
              </a:rPr>
              <a:t>zorgt</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milieuvervuiling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zorgt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schade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a:t>
            </a:r>
            <a:r>
              <a:rPr lang="en-GB" sz="1200" b="0" i="0" u="none" strike="noStrike" kern="1200" dirty="0">
                <a:solidFill>
                  <a:schemeClr val="tx1"/>
                </a:solidFill>
                <a:effectLst/>
                <a:latin typeface="Verdana" panose="020B0604030504040204" pitchFamily="34" charset="0"/>
                <a:ea typeface="+mn-ea"/>
                <a:cs typeface="+mn-cs"/>
              </a:rPr>
              <a:t> en milieu, maar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schade</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straat</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vernielingen</a:t>
            </a:r>
            <a:r>
              <a:rPr lang="en-GB" sz="1200" b="0" i="0" u="none" strike="noStrike" kern="1200" dirty="0">
                <a:solidFill>
                  <a:schemeClr val="tx1"/>
                </a:solidFill>
                <a:effectLst/>
                <a:latin typeface="Verdana" panose="020B0604030504040204" pitchFamily="34" charset="0"/>
                <a:ea typeface="+mn-ea"/>
                <a:cs typeface="+mn-cs"/>
              </a:rPr>
              <a:t> en brand door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maatschappij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betalen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Ook is er </a:t>
            </a:r>
            <a:r>
              <a:rPr lang="en-GB" sz="1200" b="0" i="0" u="none" strike="noStrike" kern="1200" dirty="0" err="1">
                <a:solidFill>
                  <a:schemeClr val="tx1"/>
                </a:solidFill>
                <a:effectLst/>
                <a:latin typeface="Verdana" panose="020B0604030504040204" pitchFamily="34" charset="0"/>
                <a:ea typeface="+mn-ea"/>
                <a:cs typeface="+mn-cs"/>
              </a:rPr>
              <a:t>gevaar</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hulpverleners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agenten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ambulancemedewerkers</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brandweerlieden</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wordt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soms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hen </a:t>
            </a:r>
            <a:r>
              <a:rPr lang="en-GB" sz="1200" b="0" i="0" u="none" strike="noStrike" kern="1200" dirty="0" err="1">
                <a:solidFill>
                  <a:schemeClr val="tx1"/>
                </a:solidFill>
                <a:effectLst/>
                <a:latin typeface="Verdana" panose="020B0604030504040204" pitchFamily="34" charset="0"/>
                <a:ea typeface="+mn-ea"/>
                <a:cs typeface="+mn-cs"/>
              </a:rPr>
              <a:t>gegooid</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br>
              <a:rPr lang="en-GB" b="0" dirty="0">
                <a:effectLst/>
              </a:rPr>
            </a:br>
            <a:r>
              <a:rPr lang="en-GB" sz="1200" b="0" i="0" u="none" strike="noStrike" kern="1200" dirty="0" err="1">
                <a:solidFill>
                  <a:schemeClr val="tx1"/>
                </a:solidFill>
                <a:effectLst/>
                <a:latin typeface="Verdana" panose="020B0604030504040204" pitchFamily="34" charset="0"/>
                <a:ea typeface="+mn-ea"/>
                <a:cs typeface="+mn-cs"/>
              </a:rPr>
              <a:t>Dieren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raken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soms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gewond</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omdat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hen </a:t>
            </a:r>
            <a:r>
              <a:rPr lang="en-GB" sz="1200" b="0" i="0" u="none" strike="noStrike" kern="1200" dirty="0" err="1">
                <a:solidFill>
                  <a:schemeClr val="tx1"/>
                </a:solidFill>
                <a:effectLst/>
                <a:latin typeface="Verdana" panose="020B0604030504040204" pitchFamily="34" charset="0"/>
                <a:ea typeface="+mn-ea"/>
                <a:cs typeface="+mn-cs"/>
              </a:rPr>
              <a:t>wordt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gegooid</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daarnaast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ze bang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voor de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 Ook </a:t>
            </a:r>
            <a:r>
              <a:rPr lang="en-GB" sz="1200" b="0" i="0" u="none" strike="noStrike" kern="1200" dirty="0" err="1">
                <a:solidFill>
                  <a:schemeClr val="tx1"/>
                </a:solidFill>
                <a:effectLst/>
                <a:latin typeface="Verdana" panose="020B0604030504040204" pitchFamily="34" charset="0"/>
                <a:ea typeface="+mn-ea"/>
                <a:cs typeface="+mn-cs"/>
              </a:rPr>
              <a:t>blinden</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altijd</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hulphond</a:t>
            </a:r>
            <a:r>
              <a:rPr lang="en-GB" sz="1200" b="0" i="0" u="none" strike="noStrike" kern="1200" dirty="0">
                <a:solidFill>
                  <a:schemeClr val="tx1"/>
                </a:solidFill>
                <a:effectLst/>
                <a:latin typeface="Verdana" panose="020B0604030504040204" pitchFamily="34" charset="0"/>
                <a:ea typeface="+mn-ea"/>
                <a:cs typeface="+mn-cs"/>
              </a:rPr>
              <a:t> op pad </a:t>
            </a:r>
            <a:r>
              <a:rPr lang="en-GB" sz="1200" b="0" i="0" u="none" strike="noStrike" kern="1200" dirty="0" err="1">
                <a:solidFill>
                  <a:schemeClr val="tx1"/>
                </a:solidFill>
                <a:effectLst/>
                <a:latin typeface="Verdana" panose="020B0604030504040204" pitchFamily="34" charset="0"/>
                <a:ea typeface="+mn-ea"/>
                <a:cs typeface="+mn-cs"/>
              </a:rPr>
              <a:t>moeten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honden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schrikken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br>
              <a:rPr lang="en-GB" b="0" dirty="0">
                <a:effectLst/>
              </a:rPr>
            </a:br>
            <a:r>
              <a:rPr lang="nl-NL" sz="1200" b="0" i="0" u="none" strike="noStrike" kern="1200" dirty="0">
                <a:solidFill>
                  <a:schemeClr val="tx1"/>
                </a:solidFill>
                <a:effectLst/>
                <a:latin typeface="Verdana" panose="020B0604030504040204" pitchFamily="34" charset="0"/>
                <a:ea typeface="+mn-ea"/>
                <a:cs typeface="+mn-cs"/>
              </a:rPr>
              <a:t>Geef de leerlingen het volgende mee: Zorg dat oud en nieuw leuk blijft, en houd altijd rekening met anderen. </a:t>
            </a:r>
            <a:endParaRPr lang="en-GB" b="0" dirty="0">
              <a:effectLst/>
            </a:endParaRP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30</a:t>
            </a:fld>
            <a:endParaRPr lang="en-NL"/>
          </a:p>
        </p:txBody>
      </p:sp>
    </p:spTree>
    <p:extLst>
      <p:ext uri="{BB962C8B-B14F-4D97-AF65-F5344CB8AC3E}">
        <p14:creationId xmlns:p14="http://schemas.microsoft.com/office/powerpoint/2010/main" val="2530786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nl-NL" b="1" u="sng" dirty="0"/>
              <a:t>Vuurwerk in je omgeving: Waargebeurde verhalen</a:t>
            </a:r>
          </a:p>
          <a:p>
            <a:pPr marL="0" indent="0">
              <a:buFont typeface="Arial" charset="0"/>
              <a:buNone/>
            </a:pPr>
            <a:endParaRPr lang="nl-NL" b="1" u="sng" dirty="0"/>
          </a:p>
          <a:p>
            <a:pPr marL="0" indent="0">
              <a:buFont typeface="Arial" charset="0"/>
              <a:buNone/>
            </a:pPr>
            <a:r>
              <a:rPr lang="nl-NL" dirty="0"/>
              <a:t>Dit</a:t>
            </a:r>
            <a:r>
              <a:rPr lang="nl-NL" baseline="0" dirty="0"/>
              <a:t> zijn verhalen van slachtoffers die door de spoedeisende hulpafdelingen in Nederland zijn opgeschreven. </a:t>
            </a:r>
          </a:p>
          <a:p>
            <a:pPr marL="0" indent="0">
              <a:buFont typeface="Arial" charset="0"/>
              <a:buNone/>
            </a:pPr>
            <a:endParaRPr lang="nl-NL" baseline="0" dirty="0"/>
          </a:p>
          <a:p>
            <a:pPr marL="0" indent="0">
              <a:buFont typeface="Arial" charset="0"/>
              <a:buNone/>
            </a:pPr>
            <a:r>
              <a:rPr lang="nl-NL" b="1" baseline="0" dirty="0"/>
              <a:t>Lees de verhalen voor en stel de vraag: </a:t>
            </a:r>
            <a:r>
              <a:rPr lang="nl-NL" baseline="0" dirty="0"/>
              <a:t>Hoe hadden dit soort ongevallen voorkomen kunnen worden?</a:t>
            </a:r>
          </a:p>
          <a:p>
            <a:pPr marL="0" indent="0">
              <a:buFont typeface="Arial" charset="0"/>
              <a:buNone/>
            </a:pPr>
            <a:r>
              <a:rPr lang="nl-NL" baseline="0" dirty="0"/>
              <a:t>Antwoorden:</a:t>
            </a:r>
          </a:p>
          <a:p>
            <a:pPr marL="628650" lvl="1" indent="-171450">
              <a:buFont typeface="Arial" panose="020B0604020202020204" pitchFamily="34" charset="0"/>
              <a:buChar char="•"/>
            </a:pPr>
            <a:r>
              <a:rPr lang="nl-NL" baseline="0" dirty="0"/>
              <a:t>Brandwond</a:t>
            </a:r>
          </a:p>
          <a:p>
            <a:pPr marL="10858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Omstander (1): </a:t>
            </a:r>
            <a:r>
              <a:rPr lang="nl-NL" sz="1800" b="0" i="0" u="none" strike="noStrike" dirty="0">
                <a:effectLst/>
              </a:rPr>
              <a:t>Veilige kleding dragen zoals strak zittende schoenen, een wollen trui en een spijkerbroek.</a:t>
            </a:r>
            <a:r>
              <a:rPr lang="nl-NL" baseline="0" dirty="0">
                <a:sym typeface="Wingdings" panose="05000000000000000000" pitchFamily="2" charset="2"/>
              </a:rPr>
              <a:t> Geen wijde laarsjes waar vuurwerk in kan komen.</a:t>
            </a:r>
            <a:endParaRPr lang="nl-NL" baseline="0" dirty="0"/>
          </a:p>
          <a:p>
            <a:pPr marL="628650" lvl="1" indent="-171450">
              <a:buFont typeface="Arial" panose="020B0604020202020204" pitchFamily="34" charset="0"/>
              <a:buChar char="•"/>
            </a:pPr>
            <a:r>
              <a:rPr lang="nl-NL" baseline="0" dirty="0"/>
              <a:t>Oogverwonding </a:t>
            </a:r>
          </a:p>
          <a:p>
            <a:pPr marL="1085850" lvl="2" indent="-171450">
              <a:buFont typeface="Arial" panose="020B0604020202020204" pitchFamily="34" charset="0"/>
              <a:buChar char="•"/>
            </a:pPr>
            <a:r>
              <a:rPr lang="nl-NL" baseline="0" dirty="0"/>
              <a:t>Afsteker: Niet met vuurwerk experimenteren, maar het door een volwassene laten afsteken en een vuurwerkbril dragen.</a:t>
            </a:r>
          </a:p>
          <a:p>
            <a:pPr marL="628650" lvl="1" indent="-171450">
              <a:buFont typeface="Arial" panose="020B0604020202020204" pitchFamily="34" charset="0"/>
              <a:buChar char="•"/>
            </a:pPr>
            <a:r>
              <a:rPr lang="nl-NL" baseline="0" dirty="0"/>
              <a:t>Gehoorschade: </a:t>
            </a:r>
          </a:p>
          <a:p>
            <a:pPr marL="1085850" lvl="2" indent="-171450">
              <a:buFont typeface="Arial" panose="020B0604020202020204" pitchFamily="34" charset="0"/>
              <a:buChar char="•"/>
            </a:pPr>
            <a:r>
              <a:rPr lang="nl-NL" baseline="0" dirty="0"/>
              <a:t>Afstand houden + gehoorbescherming dragen.</a:t>
            </a: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31</a:t>
            </a:fld>
            <a:endParaRPr lang="en-NL"/>
          </a:p>
        </p:txBody>
      </p:sp>
    </p:spTree>
    <p:extLst>
      <p:ext uri="{BB962C8B-B14F-4D97-AF65-F5344CB8AC3E}">
        <p14:creationId xmlns:p14="http://schemas.microsoft.com/office/powerpoint/2010/main" val="822453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Om te voorkomen dat jullie iets overkomt, hebben deze kinderartsen en andere medewerkers van het </a:t>
            </a:r>
            <a:r>
              <a:rPr lang="nl-NL" err="1"/>
              <a:t>Radboudumc</a:t>
            </a:r>
            <a:r>
              <a:rPr lang="nl-NL"/>
              <a:t> Amalia kinderziekenhuis een boodschap voor jullie. </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32</a:t>
            </a:fld>
            <a:endParaRPr lang="en-NL"/>
          </a:p>
        </p:txBody>
      </p:sp>
    </p:spTree>
    <p:extLst>
      <p:ext uri="{BB962C8B-B14F-4D97-AF65-F5344CB8AC3E}">
        <p14:creationId xmlns:p14="http://schemas.microsoft.com/office/powerpoint/2010/main" val="2244826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7E4A-3806-ACDC-0CF6-4C5472ACE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B6527-8175-F133-018D-E8DE5A849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524DA-0816-F667-1688-2EF5AFA272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sng" strike="noStrike" kern="1200" dirty="0">
                <a:solidFill>
                  <a:schemeClr val="tx1"/>
                </a:solidFill>
                <a:effectLst/>
                <a:latin typeface="Verdana" panose="020B0604030504040204" pitchFamily="34" charset="0"/>
                <a:ea typeface="+mn-ea"/>
                <a:cs typeface="+mn-cs"/>
              </a:rPr>
              <a:t>Speel </a:t>
            </a:r>
            <a:r>
              <a:rPr lang="en-GB" sz="1200" b="1" i="0" u="sng" strike="noStrike" kern="1200" dirty="0" err="1">
                <a:solidFill>
                  <a:schemeClr val="tx1"/>
                </a:solidFill>
                <a:effectLst/>
                <a:latin typeface="Verdana" panose="020B0604030504040204" pitchFamily="34" charset="0"/>
                <a:ea typeface="+mn-ea"/>
                <a:cs typeface="+mn-cs"/>
              </a:rPr>
              <a:t>deze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animatie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af</a:t>
            </a:r>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tip 4: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Slide Number Placeholder 3">
            <a:extLst>
              <a:ext uri="{FF2B5EF4-FFF2-40B4-BE49-F238E27FC236}">
                <a16:creationId xmlns:a16="http://schemas.microsoft.com/office/drawing/2014/main" id="{7A4E51AA-537A-672D-B0C4-DD7D2331D5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NL"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08057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baseline="0" dirty="0"/>
              <a:t>Discussie vuurwerk</a:t>
            </a:r>
          </a:p>
          <a:p>
            <a:pPr marL="0" indent="0">
              <a:buFont typeface="Arial" panose="020B0604020202020204" pitchFamily="34" charset="0"/>
              <a:buNone/>
            </a:pPr>
            <a:r>
              <a:rPr lang="nl-NL" baseline="0" dirty="0"/>
              <a:t>Er is al langere tijd discussie of vuurwerk verboden moet worden of niet tijdens de jaarwisseling. Er zijn namelijk elk jaar veel gewonden, vuurwerk veroorzaakt overlast en schade en hulpverleners worden ermee belaagd. In plaats daarvan zouden de gemeenten bijv. een vuurwerkshow voor iedereen kunnen organiseren. </a:t>
            </a:r>
          </a:p>
          <a:p>
            <a:pPr marL="0" indent="0">
              <a:buFont typeface="Arial" panose="020B0604020202020204" pitchFamily="34" charset="0"/>
              <a:buNone/>
            </a:pPr>
            <a:endParaRPr lang="nl-NL" baseline="0" dirty="0"/>
          </a:p>
          <a:p>
            <a:pPr marL="0" indent="0">
              <a:buFont typeface="Arial" panose="020B0604020202020204" pitchFamily="34" charset="0"/>
              <a:buNone/>
            </a:pPr>
            <a:r>
              <a:rPr lang="nl-NL" b="1" baseline="0" dirty="0"/>
              <a:t>Stel de vraag: </a:t>
            </a:r>
            <a:r>
              <a:rPr lang="nl-NL" baseline="0" dirty="0"/>
              <a:t>Kunnen jullie argumenten voor en tegen het verbieden van vuurwerk noemen?</a:t>
            </a:r>
          </a:p>
          <a:p>
            <a:pPr marL="0" indent="0">
              <a:buFont typeface="Arial" charset="0"/>
              <a:buNone/>
            </a:pPr>
            <a:r>
              <a:rPr lang="nl-NL" baseline="0" dirty="0"/>
              <a:t>    Argumenten voor het verbieden van vuurwerk: </a:t>
            </a:r>
          </a:p>
          <a:p>
            <a:pPr marL="628650" lvl="1" indent="-171450">
              <a:buFont typeface="Arial" panose="020B0604020202020204" pitchFamily="34" charset="0"/>
              <a:buChar char="•"/>
            </a:pPr>
            <a:r>
              <a:rPr lang="nl-NL" baseline="0" dirty="0"/>
              <a:t>Verwondingen voorkomen (mensen kunnen er heel hun leven last van hebben (tegen hoge kosten))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In het algemeen gezondheid van de mens beschermen (bijvoorbeeld mensen met astma of hartklachten kunnen last hebben van hun gezondheid door luchtvervuiling)</a:t>
            </a:r>
          </a:p>
          <a:p>
            <a:pPr marL="628650" lvl="1" indent="-171450">
              <a:buFont typeface="Arial" panose="020B0604020202020204" pitchFamily="34" charset="0"/>
              <a:buChar char="•"/>
            </a:pPr>
            <a:r>
              <a:rPr lang="nl-NL" baseline="0" dirty="0"/>
              <a:t>Minder overlast en schade</a:t>
            </a:r>
          </a:p>
          <a:p>
            <a:pPr marL="628650" lvl="1" indent="-171450">
              <a:buFont typeface="Arial" panose="020B0604020202020204" pitchFamily="34" charset="0"/>
              <a:buChar char="•"/>
            </a:pPr>
            <a:r>
              <a:rPr lang="nl-NL" baseline="0" dirty="0"/>
              <a:t>Er zijn (veiligere) alternatieven (bijv. vuurwerkshows)</a:t>
            </a:r>
          </a:p>
          <a:p>
            <a:pPr marL="628650" lvl="1" indent="-171450">
              <a:buFont typeface="Arial" panose="020B0604020202020204" pitchFamily="34" charset="0"/>
              <a:buChar char="•"/>
            </a:pPr>
            <a:r>
              <a:rPr lang="nl-NL" baseline="0" dirty="0"/>
              <a:t>Beschermen van het milieu (luchtverontreiniging tegengaan en geen plastic en zware metalen in het milieu door (sier)vuurwerk)</a:t>
            </a:r>
          </a:p>
          <a:p>
            <a:pPr marL="457200" lvl="1" indent="0">
              <a:buFont typeface="Arial" panose="020B0604020202020204" pitchFamily="34" charset="0"/>
              <a:buNone/>
            </a:pPr>
            <a:endParaRPr lang="nl-NL" baseline="0" dirty="0"/>
          </a:p>
          <a:p>
            <a:pPr marL="0" indent="0">
              <a:buFont typeface="Arial" charset="0"/>
              <a:buNone/>
            </a:pPr>
            <a:r>
              <a:rPr lang="nl-NL" baseline="0" dirty="0"/>
              <a:t>    Argumenten tegen het verbieden van vuurwerk: </a:t>
            </a:r>
          </a:p>
          <a:p>
            <a:pPr marL="628650" lvl="1" indent="-171450">
              <a:buFont typeface="Arial" panose="020B0604020202020204" pitchFamily="34" charset="0"/>
              <a:buChar char="•"/>
            </a:pPr>
            <a:r>
              <a:rPr lang="nl-NL" baseline="0" dirty="0"/>
              <a:t>Traditie, veel mensen vinden het leuk om vuurwerk af te steken</a:t>
            </a:r>
          </a:p>
          <a:p>
            <a:pPr marL="628650" lvl="1" indent="-171450">
              <a:buFont typeface="Arial" panose="020B0604020202020204" pitchFamily="34" charset="0"/>
              <a:buChar char="•"/>
            </a:pPr>
            <a:r>
              <a:rPr lang="nl-NL" baseline="0" dirty="0"/>
              <a:t>Sommige mensen gaan niet veilig om met vuurwerk (bijv. in combinatie met alcohol en drugs) en/of kopen illegaal vuurwerk, deze mensen verpesten het voor de mensen die legaal vuurwerk afsteken en dit veilig doen </a:t>
            </a:r>
            <a:r>
              <a:rPr lang="nl-NL" baseline="0" dirty="0">
                <a:sym typeface="Wingdings" panose="05000000000000000000" pitchFamily="2" charset="2"/>
              </a:rPr>
              <a:t> focus moet op eerste groep liggen</a:t>
            </a:r>
            <a:endParaRPr lang="nl-NL" baseline="0" dirty="0"/>
          </a:p>
          <a:p>
            <a:pPr marL="628650" lvl="1" indent="-171450">
              <a:buFont typeface="Arial" panose="020B0604020202020204" pitchFamily="34" charset="0"/>
              <a:buChar char="•"/>
            </a:pPr>
            <a:r>
              <a:rPr lang="nl-NL" baseline="0" dirty="0"/>
              <a:t>Eigen verantwoordelijkheid (overheid moet hier geen invloed op uitoefenen)</a:t>
            </a:r>
          </a:p>
          <a:p>
            <a:pPr marL="628650" lvl="1" indent="-171450">
              <a:buFont typeface="Arial" panose="020B0604020202020204" pitchFamily="34" charset="0"/>
              <a:buChar char="•"/>
            </a:pPr>
            <a:r>
              <a:rPr lang="nl-NL" baseline="0" dirty="0"/>
              <a:t>Leidt tot illegale handel in vuurwerk (omdat het niet meer mag, mensen vinden het spannend om wel te doen)</a:t>
            </a:r>
          </a:p>
          <a:p>
            <a:pPr marL="628650" lvl="1" indent="-171450">
              <a:buFont typeface="Arial" panose="020B0604020202020204" pitchFamily="34" charset="0"/>
              <a:buChar char="•"/>
            </a:pPr>
            <a:r>
              <a:rPr lang="nl-NL" baseline="0" dirty="0"/>
              <a:t>Er zijn alternatieven, zoals vuurwerkvrije zones.</a:t>
            </a:r>
          </a:p>
        </p:txBody>
      </p:sp>
      <p:sp>
        <p:nvSpPr>
          <p:cNvPr id="4" name="Slide Number Placeholder 3"/>
          <p:cNvSpPr>
            <a:spLocks noGrp="1"/>
          </p:cNvSpPr>
          <p:nvPr>
            <p:ph type="sldNum" sz="quarter" idx="5"/>
          </p:nvPr>
        </p:nvSpPr>
        <p:spPr/>
        <p:txBody>
          <a:bodyPr/>
          <a:lstStyle/>
          <a:p>
            <a:fld id="{8A221462-56DF-2547-ADAB-D0ED689663A2}" type="slidenum">
              <a:rPr lang="en-NL" smtClean="0"/>
              <a:t>34</a:t>
            </a:fld>
            <a:endParaRPr lang="en-NL"/>
          </a:p>
        </p:txBody>
      </p:sp>
    </p:spTree>
    <p:extLst>
      <p:ext uri="{BB962C8B-B14F-4D97-AF65-F5344CB8AC3E}">
        <p14:creationId xmlns:p14="http://schemas.microsoft.com/office/powerpoint/2010/main" val="3584921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a:t>Groepsdruk</a:t>
            </a:r>
          </a:p>
          <a:p>
            <a:pPr marL="0" indent="0">
              <a:buFont typeface="Arial" panose="020B0604020202020204" pitchFamily="34" charset="0"/>
              <a:buNone/>
            </a:pPr>
            <a:r>
              <a:rPr lang="nl-NL" sz="1200" b="0" i="0" u="none" strike="noStrike" kern="1200">
                <a:solidFill>
                  <a:schemeClr val="tx1"/>
                </a:solidFill>
                <a:effectLst/>
                <a:latin typeface="Verdana" panose="020B0604030504040204" pitchFamily="34" charset="0"/>
                <a:ea typeface="+mn-ea"/>
                <a:cs typeface="+mn-cs"/>
              </a:rPr>
              <a:t>Als je jonger dan 12 bent, mag je nog geen vuurwerk kopen en afsteken</a:t>
            </a:r>
            <a:r>
              <a:rPr lang="nl-NL" u="none"/>
              <a:t>. Categorie F1-vuurwerk mag afgestoken worden vanaf 12 jaar. Wat kan er gebeuren als een groepje 12-jarigen op pad gaat om vuurwerk af te steken?</a:t>
            </a:r>
          </a:p>
          <a:p>
            <a:pPr marL="171450" indent="-171450">
              <a:buFont typeface="Arial" panose="020B0604020202020204" pitchFamily="34" charset="0"/>
              <a:buChar char="•"/>
            </a:pPr>
            <a:r>
              <a:rPr lang="nl-NL"/>
              <a:t>Stel de vragen en praat met de kinderen over wat zij denken. </a:t>
            </a:r>
          </a:p>
          <a:p>
            <a:pPr marL="171450" indent="-171450">
              <a:buFont typeface="Arial" panose="020B0604020202020204" pitchFamily="34" charset="0"/>
              <a:buChar char="•"/>
            </a:pPr>
            <a:r>
              <a:rPr lang="nl-NL"/>
              <a:t>Leg uit dat veel mensen in een groep vaak verder gaan dan ze alleen zouden doen. Ze moedigen elkaar aan om iets te doen, ervaren groepsdruk.</a:t>
            </a:r>
          </a:p>
          <a:p>
            <a:pPr marL="171450" indent="-171450">
              <a:buFont typeface="Arial" panose="020B0604020202020204" pitchFamily="34" charset="0"/>
              <a:buChar char="•"/>
            </a:pPr>
            <a:r>
              <a:rPr lang="nl-NL"/>
              <a:t>Dat geldt voor heel veel dingen in het leven. Dus ook voor omgaan met vuurwerk. </a:t>
            </a:r>
          </a:p>
          <a:p>
            <a:pPr marL="171450" indent="-171450">
              <a:buFont typeface="Arial" panose="020B0604020202020204" pitchFamily="34" charset="0"/>
              <a:buChar char="•"/>
            </a:pPr>
            <a:r>
              <a:rPr lang="nl-NL"/>
              <a:t>Belangrijk is dat je zelf blijft nadenken. Vraag jezelf steeds: wil ik dit doen of niet? Als je iets echt niet wil doen, zeg dit dan tegen de anderen en/of ga weg. </a:t>
            </a:r>
          </a:p>
          <a:p>
            <a:pPr marL="0" indent="0">
              <a:buFont typeface="Arial" panose="020B0604020202020204" pitchFamily="34" charset="0"/>
              <a:buNone/>
            </a:pPr>
            <a:endParaRPr lang="nl-NL"/>
          </a:p>
          <a:p>
            <a:pPr rtl="0"/>
            <a:r>
              <a:rPr lang="en-GB" sz="1200" b="0" i="0" u="none" strike="noStrike" kern="1200" err="1">
                <a:solidFill>
                  <a:schemeClr val="tx1"/>
                </a:solidFill>
                <a:effectLst/>
                <a:latin typeface="Verdana" panose="020B0604030504040204" pitchFamily="34" charset="0"/>
                <a:ea typeface="+mn-ea"/>
                <a:cs typeface="+mn-cs"/>
              </a:rPr>
              <a:t>Hierbij</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paar</a:t>
            </a:r>
            <a:r>
              <a:rPr lang="en-GB" sz="1200" b="0" i="0" u="none" strike="noStrike" kern="1200">
                <a:solidFill>
                  <a:schemeClr val="tx1"/>
                </a:solidFill>
                <a:effectLst/>
                <a:latin typeface="Verdana" panose="020B0604030504040204" pitchFamily="34" charset="0"/>
                <a:ea typeface="+mn-ea"/>
                <a:cs typeface="+mn-cs"/>
              </a:rPr>
              <a:t> tips om met </a:t>
            </a:r>
            <a:r>
              <a:rPr lang="en-GB" sz="1200" b="0" i="0" u="none" strike="noStrike" kern="1200" err="1">
                <a:solidFill>
                  <a:schemeClr val="tx1"/>
                </a:solidFill>
                <a:effectLst/>
                <a:latin typeface="Verdana" panose="020B0604030504040204" pitchFamily="34" charset="0"/>
                <a:ea typeface="+mn-ea"/>
                <a:cs typeface="+mn-cs"/>
              </a:rPr>
              <a:t>groepsdruk</a:t>
            </a:r>
            <a:r>
              <a:rPr lang="en-GB" sz="1200" b="0" i="0" u="none" strike="noStrike" kern="1200">
                <a:solidFill>
                  <a:schemeClr val="tx1"/>
                </a:solidFill>
                <a:effectLst/>
                <a:latin typeface="Verdana" panose="020B0604030504040204" pitchFamily="34" charset="0"/>
                <a:ea typeface="+mn-ea"/>
                <a:cs typeface="+mn-cs"/>
              </a:rPr>
              <a:t> om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gaan</a:t>
            </a:r>
            <a:r>
              <a:rPr lang="en-GB" sz="1200" b="0" i="0" u="none" strike="noStrike" kern="1200">
                <a:solidFill>
                  <a:schemeClr val="tx1"/>
                </a:solidFill>
                <a:effectLst/>
                <a:latin typeface="Verdana" panose="020B0604030504040204" pitchFamily="34" charset="0"/>
                <a:ea typeface="+mn-ea"/>
                <a:cs typeface="+mn-cs"/>
              </a:rPr>
              <a:t>:</a:t>
            </a:r>
            <a:endParaRPr lang="en-GB" b="0">
              <a:effectLst/>
            </a:endParaRPr>
          </a:p>
          <a:p>
            <a:pPr marL="228600" indent="-228600" rtl="0" fontAlgn="base">
              <a:buFont typeface="+mj-lt"/>
              <a:buAutoNum type="arabicPeriod"/>
            </a:pPr>
            <a:r>
              <a:rPr lang="en-GB" sz="1200" b="0" i="0" u="none" strike="noStrike" kern="1200" err="1">
                <a:solidFill>
                  <a:schemeClr val="tx1"/>
                </a:solidFill>
                <a:effectLst/>
                <a:latin typeface="Verdana" panose="020B0604030504040204" pitchFamily="34" charset="0"/>
                <a:ea typeface="+mn-ea"/>
                <a:cs typeface="+mn-cs"/>
              </a:rPr>
              <a:t>Bedenk</a:t>
            </a:r>
            <a:r>
              <a:rPr lang="en-GB" sz="1200" b="0" i="0" u="none" strike="noStrike" kern="1200">
                <a:solidFill>
                  <a:schemeClr val="tx1"/>
                </a:solidFill>
                <a:effectLst/>
                <a:latin typeface="Verdana" panose="020B0604030504040204" pitchFamily="34" charset="0"/>
                <a:ea typeface="+mn-ea"/>
                <a:cs typeface="+mn-cs"/>
              </a:rPr>
              <a:t> van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voren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goed</a:t>
            </a:r>
            <a:r>
              <a:rPr lang="en-GB" sz="1200" b="0" i="0" u="none" strike="noStrike" kern="1200">
                <a:solidFill>
                  <a:schemeClr val="tx1"/>
                </a:solidFill>
                <a:effectLst/>
                <a:latin typeface="Verdana" panose="020B0604030504040204" pitchFamily="34" charset="0"/>
                <a:ea typeface="+mn-ea"/>
                <a:cs typeface="+mn-cs"/>
              </a:rPr>
              <a:t> wat je </a:t>
            </a:r>
            <a:r>
              <a:rPr lang="en-GB" sz="1200" b="0" i="0" u="none" strike="noStrike" kern="1200" err="1">
                <a:solidFill>
                  <a:schemeClr val="tx1"/>
                </a:solidFill>
                <a:effectLst/>
                <a:latin typeface="Verdana" panose="020B0604030504040204" pitchFamily="34" charset="0"/>
                <a:ea typeface="+mn-ea"/>
                <a:cs typeface="+mn-cs"/>
              </a:rPr>
              <a:t>zelf</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wel</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niet</a:t>
            </a:r>
            <a:r>
              <a:rPr lang="en-GB" sz="1200" b="0" i="0" u="none" strike="noStrike" kern="1200">
                <a:solidFill>
                  <a:schemeClr val="tx1"/>
                </a:solidFill>
                <a:effectLst/>
                <a:latin typeface="Verdana" panose="020B0604030504040204" pitchFamily="34" charset="0"/>
                <a:ea typeface="+mn-ea"/>
                <a:cs typeface="+mn-cs"/>
              </a:rPr>
              <a:t> wilt, </a:t>
            </a:r>
            <a:r>
              <a:rPr lang="en-GB" sz="1200" b="0" i="0" u="none" strike="noStrike" kern="1200" err="1">
                <a:solidFill>
                  <a:schemeClr val="tx1"/>
                </a:solidFill>
                <a:effectLst/>
                <a:latin typeface="Verdana" panose="020B0604030504040204" pitchFamily="34" charset="0"/>
                <a:ea typeface="+mn-ea"/>
                <a:cs typeface="+mn-cs"/>
              </a:rPr>
              <a:t>zoals</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jullie</a:t>
            </a:r>
            <a:r>
              <a:rPr lang="en-GB" sz="1200" b="0" i="0" u="none" strike="noStrike" kern="1200">
                <a:solidFill>
                  <a:schemeClr val="tx1"/>
                </a:solidFill>
                <a:effectLst/>
                <a:latin typeface="Verdana" panose="020B0604030504040204" pitchFamily="34" charset="0"/>
                <a:ea typeface="+mn-ea"/>
                <a:cs typeface="+mn-cs"/>
              </a:rPr>
              <a:t> in de </a:t>
            </a:r>
            <a:r>
              <a:rPr lang="en-GB" sz="1200" b="0" i="0" u="none" strike="noStrike" kern="1200" err="1">
                <a:solidFill>
                  <a:schemeClr val="tx1"/>
                </a:solidFill>
                <a:effectLst/>
                <a:latin typeface="Verdana" panose="020B0604030504040204" pitchFamily="34" charset="0"/>
                <a:ea typeface="+mn-ea"/>
                <a:cs typeface="+mn-cs"/>
              </a:rPr>
              <a:t>bovenstaande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situaties</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hebben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gedaan</a:t>
            </a:r>
            <a:r>
              <a:rPr lang="en-GB" sz="1200" b="0" i="0" u="none" strike="noStrike" kern="1200">
                <a:solidFill>
                  <a:schemeClr val="tx1"/>
                </a:solidFill>
                <a:effectLst/>
                <a:latin typeface="Verdana" panose="020B0604030504040204" pitchFamily="34" charset="0"/>
                <a:ea typeface="+mn-ea"/>
                <a:cs typeface="+mn-cs"/>
              </a:rPr>
              <a:t>. Als je dan in </a:t>
            </a:r>
            <a:r>
              <a:rPr lang="en-GB" sz="1200" b="0" i="0" u="none" strike="noStrike" kern="1200" err="1">
                <a:solidFill>
                  <a:schemeClr val="tx1"/>
                </a:solidFill>
                <a:effectLst/>
                <a:latin typeface="Verdana" panose="020B0604030504040204" pitchFamily="34" charset="0"/>
                <a:ea typeface="+mn-ea"/>
                <a:cs typeface="+mn-cs"/>
              </a:rPr>
              <a:t>zo’n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lastige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situatie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terecht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komt</a:t>
            </a:r>
            <a:r>
              <a:rPr lang="en-GB" sz="1200" b="0" i="0" u="none" strike="noStrike" kern="1200">
                <a:solidFill>
                  <a:schemeClr val="tx1"/>
                </a:solidFill>
                <a:effectLst/>
                <a:latin typeface="Verdana" panose="020B0604030504040204" pitchFamily="34" charset="0"/>
                <a:ea typeface="+mn-ea"/>
                <a:cs typeface="+mn-cs"/>
              </a:rPr>
              <a:t> is het </a:t>
            </a:r>
            <a:r>
              <a:rPr lang="en-GB" sz="1200" b="0" i="0" u="none" strike="noStrike" kern="1200" err="1">
                <a:solidFill>
                  <a:schemeClr val="tx1"/>
                </a:solidFill>
                <a:effectLst/>
                <a:latin typeface="Verdana" panose="020B0604030504040204" pitchFamily="34" charset="0"/>
                <a:ea typeface="+mn-ea"/>
                <a:cs typeface="+mn-cs"/>
              </a:rPr>
              <a:t>makkelijker</a:t>
            </a:r>
            <a:r>
              <a:rPr lang="en-GB" sz="1200" b="0" i="0" u="none" strike="noStrike" kern="1200">
                <a:solidFill>
                  <a:schemeClr val="tx1"/>
                </a:solidFill>
                <a:effectLst/>
                <a:latin typeface="Verdana" panose="020B0604030504040204" pitchFamily="34" charset="0"/>
                <a:ea typeface="+mn-ea"/>
                <a:cs typeface="+mn-cs"/>
              </a:rPr>
              <a:t> om ‘nee’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zeggen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als</a:t>
            </a:r>
            <a:r>
              <a:rPr lang="en-GB" sz="1200" b="0" i="0" u="none" strike="noStrike" kern="1200">
                <a:solidFill>
                  <a:schemeClr val="tx1"/>
                </a:solidFill>
                <a:effectLst/>
                <a:latin typeface="Verdana" panose="020B0604030504040204" pitchFamily="34" charset="0"/>
                <a:ea typeface="+mn-ea"/>
                <a:cs typeface="+mn-cs"/>
              </a:rPr>
              <a:t> je </a:t>
            </a:r>
            <a:r>
              <a:rPr lang="en-GB" sz="1200" b="0" i="0" u="none" strike="noStrike" kern="1200" err="1">
                <a:solidFill>
                  <a:schemeClr val="tx1"/>
                </a:solidFill>
                <a:effectLst/>
                <a:latin typeface="Verdana" panose="020B0604030504040204" pitchFamily="34" charset="0"/>
                <a:ea typeface="+mn-ea"/>
                <a:cs typeface="+mn-cs"/>
              </a:rPr>
              <a:t>je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besluit</a:t>
            </a:r>
            <a:r>
              <a:rPr lang="en-GB" sz="1200" b="0" i="0" u="none" strike="noStrike" kern="1200">
                <a:solidFill>
                  <a:schemeClr val="tx1"/>
                </a:solidFill>
                <a:effectLst/>
                <a:latin typeface="Verdana" panose="020B0604030504040204" pitchFamily="34" charset="0"/>
                <a:ea typeface="+mn-ea"/>
                <a:cs typeface="+mn-cs"/>
              </a:rPr>
              <a:t> al </a:t>
            </a:r>
            <a:r>
              <a:rPr lang="en-GB" sz="1200" b="0" i="0" u="none" strike="noStrike" kern="1200" err="1">
                <a:solidFill>
                  <a:schemeClr val="tx1"/>
                </a:solidFill>
                <a:effectLst/>
                <a:latin typeface="Verdana" panose="020B0604030504040204" pitchFamily="34" charset="0"/>
                <a:ea typeface="+mn-ea"/>
                <a:cs typeface="+mn-cs"/>
              </a:rPr>
              <a:t>hebt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genomen</a:t>
            </a:r>
            <a:r>
              <a:rPr lang="en-GB" sz="1200" b="0" i="0" u="none" strike="noStrike" kern="1200">
                <a:solidFill>
                  <a:schemeClr val="tx1"/>
                </a:solidFill>
                <a:effectLst/>
                <a:latin typeface="Verdana" panose="020B0604030504040204" pitchFamily="34" charset="0"/>
                <a:ea typeface="+mn-ea"/>
                <a:cs typeface="+mn-cs"/>
              </a:rPr>
              <a:t>.</a:t>
            </a:r>
          </a:p>
          <a:p>
            <a:pPr marL="228600" indent="-228600" rtl="0" fontAlgn="base">
              <a:buFont typeface="+mj-lt"/>
              <a:buAutoNum type="arabicPeriod"/>
            </a:pPr>
            <a:r>
              <a:rPr lang="en-GB" sz="1200" b="0" i="0" u="none" strike="noStrike" kern="1200" err="1">
                <a:solidFill>
                  <a:schemeClr val="tx1"/>
                </a:solidFill>
                <a:effectLst/>
                <a:latin typeface="Verdana" panose="020B0604030504040204" pitchFamily="34" charset="0"/>
                <a:ea typeface="+mn-ea"/>
                <a:cs typeface="+mn-cs"/>
              </a:rPr>
              <a:t>Probeer</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iemand</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vinden</a:t>
            </a:r>
            <a:r>
              <a:rPr lang="en-GB" sz="1200" b="0" i="0" u="none" strike="noStrike" kern="1200">
                <a:solidFill>
                  <a:schemeClr val="tx1"/>
                </a:solidFill>
                <a:effectLst/>
                <a:latin typeface="Verdana" panose="020B0604030504040204" pitchFamily="34" charset="0"/>
                <a:ea typeface="+mn-ea"/>
                <a:cs typeface="+mn-cs"/>
              </a:rPr>
              <a:t> die </a:t>
            </a:r>
            <a:r>
              <a:rPr lang="en-GB" sz="1200" b="0" i="0" u="none" strike="noStrike" kern="1200" err="1">
                <a:solidFill>
                  <a:schemeClr val="tx1"/>
                </a:solidFill>
                <a:effectLst/>
                <a:latin typeface="Verdana" panose="020B0604030504040204" pitchFamily="34" charset="0"/>
                <a:ea typeface="+mn-ea"/>
                <a:cs typeface="+mn-cs"/>
              </a:rPr>
              <a:t>dezelfde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mening</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heeft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als</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jij</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Samen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sta</a:t>
            </a:r>
            <a:r>
              <a:rPr lang="en-GB" sz="1200" b="0" i="0" u="none" strike="noStrike" kern="1200">
                <a:solidFill>
                  <a:schemeClr val="tx1"/>
                </a:solidFill>
                <a:effectLst/>
                <a:latin typeface="Verdana" panose="020B0604030504040204" pitchFamily="34" charset="0"/>
                <a:ea typeface="+mn-ea"/>
                <a:cs typeface="+mn-cs"/>
              </a:rPr>
              <a:t> je </a:t>
            </a:r>
            <a:r>
              <a:rPr lang="en-GB" sz="1200" b="0" i="0" u="none" strike="noStrike" kern="1200" err="1">
                <a:solidFill>
                  <a:schemeClr val="tx1"/>
                </a:solidFill>
                <a:effectLst/>
                <a:latin typeface="Verdana" panose="020B0604030504040204" pitchFamily="34" charset="0"/>
                <a:ea typeface="+mn-ea"/>
                <a:cs typeface="+mn-cs"/>
              </a:rPr>
              <a:t>meestal</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sterker</a:t>
            </a:r>
            <a:r>
              <a:rPr lang="en-GB" sz="1200" b="0" i="0" u="none" strike="noStrike" kern="1200">
                <a:solidFill>
                  <a:schemeClr val="tx1"/>
                </a:solidFill>
                <a:effectLst/>
                <a:latin typeface="Verdana" panose="020B0604030504040204" pitchFamily="34" charset="0"/>
                <a:ea typeface="+mn-ea"/>
                <a:cs typeface="+mn-cs"/>
              </a:rPr>
              <a:t>.</a:t>
            </a:r>
          </a:p>
          <a:p>
            <a:pPr marL="228600" indent="-228600" rtl="0" fontAlgn="base">
              <a:buFont typeface="+mj-lt"/>
              <a:buAutoNum type="arabicPeriod"/>
            </a:pPr>
            <a:r>
              <a:rPr lang="en-GB" sz="1200" b="0" i="0" u="none" strike="noStrike" kern="1200">
                <a:solidFill>
                  <a:schemeClr val="tx1"/>
                </a:solidFill>
                <a:effectLst/>
                <a:latin typeface="Verdana" panose="020B0604030504040204" pitchFamily="34" charset="0"/>
                <a:ea typeface="+mn-ea"/>
                <a:cs typeface="+mn-cs"/>
              </a:rPr>
              <a:t>Als </a:t>
            </a:r>
            <a:r>
              <a:rPr lang="en-GB" sz="1200" b="0" i="0" u="none" strike="noStrike" kern="1200" err="1">
                <a:solidFill>
                  <a:schemeClr val="tx1"/>
                </a:solidFill>
                <a:effectLst/>
                <a:latin typeface="Verdana" panose="020B0604030504040204" pitchFamily="34" charset="0"/>
                <a:ea typeface="+mn-ea"/>
                <a:cs typeface="+mn-cs"/>
              </a:rPr>
              <a:t>anderen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aangeven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iets</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niet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willen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doen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kom</a:t>
            </a:r>
            <a:r>
              <a:rPr lang="en-GB" sz="1200" b="0" i="0" u="none" strike="noStrike" kern="1200">
                <a:solidFill>
                  <a:schemeClr val="tx1"/>
                </a:solidFill>
                <a:effectLst/>
                <a:latin typeface="Verdana" panose="020B0604030504040204" pitchFamily="34" charset="0"/>
                <a:ea typeface="+mn-ea"/>
                <a:cs typeface="+mn-cs"/>
              </a:rPr>
              <a:t> dan </a:t>
            </a:r>
            <a:r>
              <a:rPr lang="en-GB" sz="1200" b="0" i="0" u="none" strike="noStrike" kern="1200" err="1">
                <a:solidFill>
                  <a:schemeClr val="tx1"/>
                </a:solidFill>
                <a:effectLst/>
                <a:latin typeface="Verdana" panose="020B0604030504040204" pitchFamily="34" charset="0"/>
                <a:ea typeface="+mn-ea"/>
                <a:cs typeface="+mn-cs"/>
              </a:rPr>
              <a:t>voor</a:t>
            </a:r>
            <a:r>
              <a:rPr lang="en-GB" sz="1200" b="0" i="0" u="none" strike="noStrike" kern="1200">
                <a:solidFill>
                  <a:schemeClr val="tx1"/>
                </a:solidFill>
                <a:effectLst/>
                <a:latin typeface="Verdana" panose="020B0604030504040204" pitchFamily="34" charset="0"/>
                <a:ea typeface="+mn-ea"/>
                <a:cs typeface="+mn-cs"/>
              </a:rPr>
              <a:t> ze op. Zorg </a:t>
            </a:r>
            <a:r>
              <a:rPr lang="en-GB" sz="1200" b="0" i="0" u="none" strike="noStrike" kern="1200" err="1">
                <a:solidFill>
                  <a:schemeClr val="tx1"/>
                </a:solidFill>
                <a:effectLst/>
                <a:latin typeface="Verdana" panose="020B0604030504040204" pitchFamily="34" charset="0"/>
                <a:ea typeface="+mn-ea"/>
                <a:cs typeface="+mn-cs"/>
              </a:rPr>
              <a:t>ervoor</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dat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ander</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ook</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niet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alleen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staat</a:t>
            </a:r>
            <a:r>
              <a:rPr lang="en-GB" sz="1200" b="0" i="0" u="none" strike="noStrike" kern="1200">
                <a:solidFill>
                  <a:schemeClr val="tx1"/>
                </a:solidFill>
                <a:effectLst/>
                <a:latin typeface="Verdana" panose="020B0604030504040204" pitchFamily="34" charset="0"/>
                <a:ea typeface="+mn-ea"/>
                <a:cs typeface="+mn-cs"/>
              </a:rPr>
              <a:t>. </a:t>
            </a:r>
          </a:p>
          <a:p>
            <a:endParaRPr lang="en-NL"/>
          </a:p>
        </p:txBody>
      </p:sp>
      <p:sp>
        <p:nvSpPr>
          <p:cNvPr id="4" name="Slide Number Placeholder 3"/>
          <p:cNvSpPr>
            <a:spLocks noGrp="1"/>
          </p:cNvSpPr>
          <p:nvPr>
            <p:ph type="sldNum" sz="quarter" idx="5"/>
          </p:nvPr>
        </p:nvSpPr>
        <p:spPr/>
        <p:txBody>
          <a:bodyPr/>
          <a:lstStyle/>
          <a:p>
            <a:fld id="{8A221462-56DF-2547-ADAB-D0ED689663A2}" type="slidenum">
              <a:rPr lang="en-NL" smtClean="0"/>
              <a:t>35</a:t>
            </a:fld>
            <a:endParaRPr lang="en-NL"/>
          </a:p>
        </p:txBody>
      </p:sp>
    </p:spTree>
    <p:extLst>
      <p:ext uri="{BB962C8B-B14F-4D97-AF65-F5344CB8AC3E}">
        <p14:creationId xmlns:p14="http://schemas.microsoft.com/office/powerpoint/2010/main" val="2588818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b="1" u="sng" dirty="0"/>
              <a:t>Titelslide </a:t>
            </a:r>
            <a:r>
              <a:rPr lang="nl-NL" b="1" u="sng" dirty="0"/>
              <a:t>H</a:t>
            </a:r>
            <a:r>
              <a:rPr lang="en-NL" b="1" u="sng" dirty="0"/>
              <a:t>erhaling</a:t>
            </a:r>
          </a:p>
        </p:txBody>
      </p:sp>
      <p:sp>
        <p:nvSpPr>
          <p:cNvPr id="4" name="Slide Number Placeholder 3"/>
          <p:cNvSpPr>
            <a:spLocks noGrp="1"/>
          </p:cNvSpPr>
          <p:nvPr>
            <p:ph type="sldNum" sz="quarter" idx="5"/>
          </p:nvPr>
        </p:nvSpPr>
        <p:spPr/>
        <p:txBody>
          <a:bodyPr/>
          <a:lstStyle/>
          <a:p>
            <a:fld id="{8A221462-56DF-2547-ADAB-D0ED689663A2}" type="slidenum">
              <a:rPr lang="en-NL" smtClean="0"/>
              <a:pPr/>
              <a:t>36</a:t>
            </a:fld>
            <a:endParaRPr lang="en-NL"/>
          </a:p>
        </p:txBody>
      </p:sp>
    </p:spTree>
    <p:extLst>
      <p:ext uri="{BB962C8B-B14F-4D97-AF65-F5344CB8AC3E}">
        <p14:creationId xmlns:p14="http://schemas.microsoft.com/office/powerpoint/2010/main" val="2498866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Verdana" panose="020B0604030504040204" pitchFamily="34" charset="0"/>
                <a:ea typeface="+mn-ea"/>
                <a:cs typeface="+mn-cs"/>
              </a:rPr>
              <a:t>De 4vuurwerkveilig tips</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Herhaal</a:t>
            </a:r>
            <a:r>
              <a:rPr lang="en-GB" sz="1200" b="0" i="0" u="none" strike="noStrike" kern="1200" dirty="0">
                <a:solidFill>
                  <a:schemeClr val="tx1"/>
                </a:solidFill>
                <a:effectLst/>
                <a:latin typeface="Verdana" panose="020B0604030504040204" pitchFamily="34" charset="0"/>
                <a:ea typeface="+mn-ea"/>
                <a:cs typeface="+mn-cs"/>
              </a:rPr>
              <a:t> de 4vuurwerkveiligtips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zodat</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onthouden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naleven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ze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kijken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fontAlgn="base"/>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nl-NL" sz="18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Tip 1. Vind een volwassene als je vuurwerk gaat kijken. Iemand die het gevaar van vuurwerk kent en weet hoe je veilig kunt kijken</a:t>
            </a:r>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en-GB" sz="1200" b="0" i="0" u="none" strike="noStrike" kern="1200" dirty="0">
                <a:solidFill>
                  <a:schemeClr val="tx1"/>
                </a:solidFill>
                <a:effectLst/>
                <a:latin typeface="Verdana" panose="020B0604030504040204" pitchFamily="34" charset="0"/>
                <a:ea typeface="+mn-ea"/>
                <a:cs typeface="+mn-cs"/>
              </a:rPr>
              <a:t>2.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altijd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En nee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zeker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gewone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bril</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echte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is van plastic en </a:t>
            </a:r>
            <a:r>
              <a:rPr lang="en-GB" sz="1200" b="0" i="0" u="none" strike="noStrike" kern="1200" dirty="0" err="1">
                <a:solidFill>
                  <a:schemeClr val="tx1"/>
                </a:solidFill>
                <a:effectLst/>
                <a:latin typeface="Verdana" panose="020B0604030504040204" pitchFamily="34" charset="0"/>
                <a:ea typeface="+mn-ea"/>
                <a:cs typeface="+mn-cs"/>
              </a:rPr>
              <a:t>voorkomt</a:t>
            </a:r>
            <a:r>
              <a:rPr lang="en-GB" sz="1200" b="0" i="0" u="none" strike="noStrike" kern="1200" dirty="0">
                <a:solidFill>
                  <a:schemeClr val="tx1"/>
                </a:solidFill>
                <a:effectLst/>
                <a:latin typeface="Verdana" panose="020B0604030504040204" pitchFamily="34" charset="0"/>
                <a:ea typeface="+mn-ea"/>
                <a:cs typeface="+mn-cs"/>
              </a:rPr>
              <a:t> zo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in je </a:t>
            </a:r>
            <a:r>
              <a:rPr lang="en-GB" sz="1200" b="0" i="0" u="none" strike="noStrike" kern="1200" dirty="0" err="1">
                <a:solidFill>
                  <a:schemeClr val="tx1"/>
                </a:solidFill>
                <a:effectLst/>
                <a:latin typeface="Verdana" panose="020B0604030504040204" pitchFamily="34" charset="0"/>
                <a:ea typeface="+mn-ea"/>
                <a:cs typeface="+mn-cs"/>
              </a:rPr>
              <a:t>oog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bril</a:t>
            </a:r>
            <a:r>
              <a:rPr lang="en-GB" sz="1200" b="0" i="0" u="none" strike="noStrike" kern="1200" dirty="0">
                <a:solidFill>
                  <a:schemeClr val="tx1"/>
                </a:solidFill>
                <a:effectLst/>
                <a:latin typeface="Verdana" panose="020B0604030504040204" pitchFamily="34" charset="0"/>
                <a:ea typeface="+mn-ea"/>
                <a:cs typeface="+mn-cs"/>
              </a:rPr>
              <a:t>? Dan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je de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gewoon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overheen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gewone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bril</a:t>
            </a:r>
            <a:r>
              <a:rPr lang="en-GB" sz="1200" b="0" i="0" u="none" strike="noStrike" kern="1200" dirty="0">
                <a:solidFill>
                  <a:schemeClr val="tx1"/>
                </a:solidFill>
                <a:effectLst/>
                <a:latin typeface="Verdana" panose="020B0604030504040204" pitchFamily="34" charset="0"/>
                <a:ea typeface="+mn-ea"/>
                <a:cs typeface="+mn-cs"/>
              </a:rPr>
              <a:t> sluit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zijkant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waardoor</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alsnog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in je </a:t>
            </a:r>
            <a:r>
              <a:rPr lang="en-GB" sz="1200" b="0" i="0" u="none" strike="noStrike" kern="1200" dirty="0" err="1">
                <a:solidFill>
                  <a:schemeClr val="tx1"/>
                </a:solidFill>
                <a:effectLst/>
                <a:latin typeface="Verdana" panose="020B0604030504040204" pitchFamily="34" charset="0"/>
                <a:ea typeface="+mn-ea"/>
                <a:cs typeface="+mn-cs"/>
              </a:rPr>
              <a:t>ogen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gehoorbescherming</a:t>
            </a:r>
            <a:r>
              <a:rPr lang="en-GB" sz="1200" b="0" i="0" u="none" strike="noStrike" kern="1200" dirty="0">
                <a:solidFill>
                  <a:schemeClr val="tx1"/>
                </a:solidFill>
                <a:effectLst/>
                <a:latin typeface="Verdana" panose="020B0604030504040204" pitchFamily="34" charset="0"/>
                <a:ea typeface="+mn-ea"/>
                <a:cs typeface="+mn-cs"/>
              </a:rPr>
              <a:t>, in </a:t>
            </a:r>
            <a:r>
              <a:rPr lang="en-GB" sz="1200" b="0" i="0" u="none" strike="noStrike" kern="1200" dirty="0" err="1">
                <a:solidFill>
                  <a:schemeClr val="tx1"/>
                </a:solidFill>
                <a:effectLst/>
                <a:latin typeface="Verdana" panose="020B0604030504040204" pitchFamily="34" charset="0"/>
                <a:ea typeface="+mn-ea"/>
                <a:cs typeface="+mn-cs"/>
              </a:rPr>
              <a:t>ieder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geval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passende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oordoppen</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voorkeur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oorkappen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speciaal</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koop</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bijvoorbeeld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bouwmarkt</a:t>
            </a:r>
            <a:r>
              <a:rPr lang="en-GB" sz="1200" b="0" i="0" u="none" strike="noStrike" kern="1200" dirty="0">
                <a:solidFill>
                  <a:schemeClr val="tx1"/>
                </a:solidFill>
                <a:effectLst/>
                <a:latin typeface="Verdana" panose="020B0604030504040204" pitchFamily="34" charset="0"/>
                <a:ea typeface="+mn-ea"/>
                <a:cs typeface="+mn-cs"/>
              </a:rPr>
              <a:t>.</a:t>
            </a:r>
          </a:p>
          <a:p>
            <a:pPr rtl="0" fontAlgn="base"/>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en-GB" sz="1200" b="0" i="0" u="none" strike="noStrike" kern="1200" dirty="0">
                <a:solidFill>
                  <a:schemeClr val="tx1"/>
                </a:solidFill>
                <a:effectLst/>
                <a:latin typeface="Verdana" panose="020B0604030504040204" pitchFamily="34" charset="0"/>
                <a:ea typeface="+mn-ea"/>
                <a:cs typeface="+mn-cs"/>
              </a:rPr>
              <a:t>3. </a:t>
            </a:r>
            <a:r>
              <a:rPr lang="en-GB" sz="1200" b="0" i="0" u="none" strike="noStrike" kern="1200" dirty="0" err="1">
                <a:solidFill>
                  <a:schemeClr val="tx1"/>
                </a:solidFill>
                <a:effectLst/>
                <a:latin typeface="Verdana" panose="020B0604030504040204" pitchFamily="34" charset="0"/>
                <a:ea typeface="+mn-ea"/>
                <a:cs typeface="+mn-cs"/>
              </a:rPr>
              <a:t>Houd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minimaal</a:t>
            </a:r>
            <a:r>
              <a:rPr lang="en-GB" sz="1200" b="0" i="0" u="none" strike="noStrike" kern="1200" dirty="0">
                <a:solidFill>
                  <a:schemeClr val="tx1"/>
                </a:solidFill>
                <a:effectLst/>
                <a:latin typeface="Verdana" panose="020B0604030504040204" pitchFamily="34" charset="0"/>
                <a:ea typeface="+mn-ea"/>
                <a:cs typeface="+mn-cs"/>
              </a:rPr>
              <a:t> 8 meter. Dat is zo </a:t>
            </a:r>
            <a:r>
              <a:rPr lang="en-GB" sz="1200" b="0" i="0" u="none" strike="noStrike" kern="1200" dirty="0" err="1">
                <a:solidFill>
                  <a:schemeClr val="tx1"/>
                </a:solidFill>
                <a:effectLst/>
                <a:latin typeface="Verdana" panose="020B0604030504040204" pitchFamily="34" charset="0"/>
                <a:ea typeface="+mn-ea"/>
                <a:cs typeface="+mn-cs"/>
              </a:rPr>
              <a:t>ver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twee auto’s achter </a:t>
            </a:r>
            <a:r>
              <a:rPr lang="en-GB" sz="1200" b="0" i="0" u="none" strike="noStrike" kern="1200" dirty="0" err="1">
                <a:solidFill>
                  <a:schemeClr val="tx1"/>
                </a:solidFill>
                <a:effectLst/>
                <a:latin typeface="Verdana" panose="020B0604030504040204" pitchFamily="34" charset="0"/>
                <a:ea typeface="+mn-ea"/>
                <a:cs typeface="+mn-cs"/>
              </a:rPr>
              <a:t>elkaar</a:t>
            </a:r>
            <a:r>
              <a:rPr lang="en-GB" sz="1200" b="0" i="0" u="none" strike="noStrike" kern="1200" dirty="0">
                <a:solidFill>
                  <a:schemeClr val="tx1"/>
                </a:solidFill>
                <a:effectLst/>
                <a:latin typeface="Verdana" panose="020B0604030504040204" pitchFamily="34" charset="0"/>
                <a:ea typeface="+mn-ea"/>
                <a:cs typeface="+mn-cs"/>
              </a:rPr>
              <a:t>.</a:t>
            </a:r>
          </a:p>
          <a:p>
            <a:pPr marL="285750" lvl="1" indent="-285750" rtl="0" fontAlgn="base">
              <a:buFont typeface="Arial" panose="020B0604020202020204" pitchFamily="34" charset="0"/>
              <a:buChar char="•"/>
            </a:pPr>
            <a:r>
              <a:rPr lang="en-GB" sz="1800" b="0" i="0" u="none" strike="noStrike" dirty="0" err="1">
                <a:effectLst/>
              </a:rPr>
              <a:t>Dit</a:t>
            </a:r>
            <a:r>
              <a:rPr lang="en-GB" sz="1800" b="0" i="0" u="none" strike="noStrike" dirty="0">
                <a:effectLst/>
              </a:rPr>
              <a:t> </a:t>
            </a:r>
            <a:r>
              <a:rPr lang="en-GB" sz="1800" b="0" i="0" u="none" strike="noStrike" dirty="0" err="1">
                <a:effectLst/>
              </a:rPr>
              <a:t>beschermt</a:t>
            </a:r>
            <a:r>
              <a:rPr lang="en-GB" sz="1800" b="0" i="0" u="none" strike="noStrike" dirty="0">
                <a:effectLst/>
              </a:rPr>
              <a:t> je </a:t>
            </a:r>
            <a:r>
              <a:rPr lang="en-GB" sz="1800" b="0" i="0" u="none" strike="noStrike" dirty="0" err="1">
                <a:effectLst/>
              </a:rPr>
              <a:t>grotendeels</a:t>
            </a:r>
            <a:r>
              <a:rPr lang="en-GB" sz="1800" b="0" i="0" u="none" strike="noStrike" dirty="0">
                <a:effectLst/>
              </a:rPr>
              <a:t> </a:t>
            </a:r>
            <a:r>
              <a:rPr lang="en-GB" sz="1800" b="0" i="0" u="none" strike="noStrike" dirty="0" err="1">
                <a:effectLst/>
              </a:rPr>
              <a:t>tegen</a:t>
            </a:r>
            <a:r>
              <a:rPr lang="en-GB" sz="1800" b="0" i="0" u="none" strike="noStrike" dirty="0">
                <a:effectLst/>
              </a:rPr>
              <a:t> </a:t>
            </a:r>
            <a:r>
              <a:rPr lang="en-GB" sz="1800" b="0" i="0" u="none" strike="noStrike" dirty="0" err="1">
                <a:effectLst/>
              </a:rPr>
              <a:t>rondvliegende</a:t>
            </a:r>
            <a:r>
              <a:rPr lang="en-GB" sz="1800" b="0" i="0" u="none" strike="noStrike" dirty="0">
                <a:effectLst/>
              </a:rPr>
              <a:t> </a:t>
            </a:r>
            <a:r>
              <a:rPr lang="en-GB" sz="1800" b="0" i="0" u="none" strike="noStrike" dirty="0" err="1">
                <a:effectLst/>
              </a:rPr>
              <a:t>vonken</a:t>
            </a:r>
            <a:r>
              <a:rPr lang="en-GB" sz="1800" b="0" i="0" u="none" strike="noStrike" dirty="0">
                <a:effectLst/>
              </a:rPr>
              <a:t>.</a:t>
            </a:r>
          </a:p>
          <a:p>
            <a:pPr marL="285750" lvl="1" indent="-285750" rtl="0" fontAlgn="base">
              <a:buFont typeface="Arial" panose="020B0604020202020204" pitchFamily="34" charset="0"/>
              <a:buChar char="•"/>
            </a:pPr>
            <a:r>
              <a:rPr lang="en-GB" sz="1800" b="0" i="0" u="none" strike="noStrike" dirty="0">
                <a:effectLst/>
              </a:rPr>
              <a:t>En </a:t>
            </a:r>
            <a:r>
              <a:rPr lang="en-GB" sz="1800" b="0" i="0" u="none" strike="noStrike" dirty="0" err="1">
                <a:effectLst/>
              </a:rPr>
              <a:t>ook</a:t>
            </a:r>
            <a:r>
              <a:rPr lang="en-GB" sz="1800" b="0" i="0" u="none" strike="noStrike" dirty="0">
                <a:effectLst/>
              </a:rPr>
              <a:t> loop je minder </a:t>
            </a:r>
            <a:r>
              <a:rPr lang="en-GB" sz="1800" b="0" i="0" u="none" strike="noStrike" dirty="0" err="1">
                <a:effectLst/>
              </a:rPr>
              <a:t>snel</a:t>
            </a:r>
            <a:r>
              <a:rPr lang="en-GB" sz="1800" b="0" i="0" u="none" strike="noStrike" dirty="0">
                <a:effectLst/>
              </a:rPr>
              <a:t> </a:t>
            </a:r>
            <a:r>
              <a:rPr lang="en-GB" sz="1800" b="0" i="0" u="none" strike="noStrike" dirty="0" err="1">
                <a:effectLst/>
              </a:rPr>
              <a:t>gehoorschade</a:t>
            </a:r>
            <a:r>
              <a:rPr lang="en-GB" sz="1800" b="0" i="0" u="none" strike="noStrike" dirty="0">
                <a:effectLst/>
              </a:rPr>
              <a:t> op. </a:t>
            </a:r>
            <a:r>
              <a:rPr lang="en-GB" sz="1800" b="0" i="0" u="none" strike="noStrike" dirty="0" err="1">
                <a:effectLst/>
              </a:rPr>
              <a:t>Vuurwerk</a:t>
            </a:r>
            <a:r>
              <a:rPr lang="en-GB" sz="1800" b="0" i="0" u="none" strike="noStrike" dirty="0">
                <a:effectLst/>
              </a:rPr>
              <a:t> </a:t>
            </a:r>
            <a:r>
              <a:rPr lang="en-GB" sz="1800" b="0" i="0" u="none" strike="noStrike" dirty="0" err="1">
                <a:effectLst/>
              </a:rPr>
              <a:t>veroorzaakt</a:t>
            </a:r>
            <a:r>
              <a:rPr lang="en-GB" sz="1800" b="0" i="0" u="none" strike="noStrike" dirty="0">
                <a:effectLst/>
              </a:rPr>
              <a:t> </a:t>
            </a:r>
            <a:r>
              <a:rPr lang="en-GB" sz="1800" b="0" i="0" u="none" strike="noStrike" dirty="0" err="1">
                <a:effectLst/>
              </a:rPr>
              <a:t>namelijk</a:t>
            </a:r>
            <a:r>
              <a:rPr lang="en-GB" sz="1800" b="0" i="0" u="none" strike="noStrike" dirty="0">
                <a:effectLst/>
              </a:rPr>
              <a:t> </a:t>
            </a:r>
            <a:r>
              <a:rPr lang="en-GB" sz="1800" b="0" i="0" u="none" strike="noStrike" dirty="0" err="1">
                <a:effectLst/>
              </a:rPr>
              <a:t>harde</a:t>
            </a:r>
            <a:r>
              <a:rPr lang="en-GB" sz="1800" b="0" i="0" u="none" strike="noStrike" dirty="0">
                <a:effectLst/>
              </a:rPr>
              <a:t> </a:t>
            </a:r>
            <a:r>
              <a:rPr lang="en-GB" sz="1800" b="0" i="0" u="none" strike="noStrike" dirty="0" err="1">
                <a:effectLst/>
              </a:rPr>
              <a:t>knallen</a:t>
            </a:r>
            <a:r>
              <a:rPr lang="en-GB" sz="1800" b="0" i="0" u="none" strike="noStrike" dirty="0">
                <a:effectLst/>
              </a:rPr>
              <a:t>. </a:t>
            </a:r>
            <a:r>
              <a:rPr lang="en-GB" sz="1800" b="0" i="0" u="none" strike="noStrike" dirty="0" err="1">
                <a:effectLst/>
              </a:rPr>
              <a:t>Zelfs</a:t>
            </a:r>
            <a:r>
              <a:rPr lang="en-GB" sz="1800" b="0" i="0" u="none" strike="noStrike" dirty="0">
                <a:effectLst/>
              </a:rPr>
              <a:t> </a:t>
            </a:r>
            <a:r>
              <a:rPr lang="en-GB" sz="1800" b="0" i="0" u="none" strike="noStrike" dirty="0" err="1">
                <a:effectLst/>
              </a:rPr>
              <a:t>bij</a:t>
            </a:r>
            <a:r>
              <a:rPr lang="en-GB" sz="1800" b="0" i="0" u="none" strike="noStrike" dirty="0">
                <a:effectLst/>
              </a:rPr>
              <a:t> het </a:t>
            </a:r>
            <a:r>
              <a:rPr lang="en-GB" sz="1800" b="0" i="0" u="none" strike="noStrike" dirty="0" err="1">
                <a:effectLst/>
              </a:rPr>
              <a:t>houden</a:t>
            </a:r>
            <a:r>
              <a:rPr lang="en-GB" sz="1800" b="0" i="0" u="none" strike="noStrike" dirty="0">
                <a:effectLst/>
              </a:rPr>
              <a:t> van </a:t>
            </a:r>
            <a:r>
              <a:rPr lang="en-GB" sz="1800" b="0" i="0" u="none" strike="noStrike" dirty="0" err="1">
                <a:effectLst/>
              </a:rPr>
              <a:t>voldoende</a:t>
            </a:r>
            <a:r>
              <a:rPr lang="en-GB" sz="1800" b="0" i="0" u="none" strike="noStrike" dirty="0">
                <a:effectLst/>
              </a:rPr>
              <a:t> </a:t>
            </a:r>
            <a:r>
              <a:rPr lang="en-GB" sz="1800" b="0" i="0" u="none" strike="noStrike" dirty="0" err="1">
                <a:effectLst/>
              </a:rPr>
              <a:t>afstand</a:t>
            </a:r>
            <a:r>
              <a:rPr lang="en-GB" sz="1800" b="0" i="0" u="none" strike="noStrike" dirty="0">
                <a:effectLst/>
              </a:rPr>
              <a:t> (</a:t>
            </a:r>
            <a:r>
              <a:rPr lang="en-GB" sz="1800" b="0" i="0" u="none" strike="noStrike" dirty="0" err="1">
                <a:effectLst/>
              </a:rPr>
              <a:t>als</a:t>
            </a:r>
            <a:r>
              <a:rPr lang="en-GB" sz="1800" b="0" i="0" u="none" strike="noStrike" dirty="0">
                <a:effectLst/>
              </a:rPr>
              <a:t> het </a:t>
            </a:r>
            <a:r>
              <a:rPr lang="en-GB" sz="1800" b="0" i="0" u="none" strike="noStrike" dirty="0" err="1">
                <a:effectLst/>
              </a:rPr>
              <a:t>geluidsniveau</a:t>
            </a:r>
            <a:r>
              <a:rPr lang="en-GB" sz="1800" b="0" i="0" u="none" strike="noStrike" dirty="0">
                <a:effectLst/>
              </a:rPr>
              <a:t> </a:t>
            </a:r>
            <a:r>
              <a:rPr lang="en-GB" sz="1800" b="0" i="0" u="none" strike="noStrike" dirty="0" err="1">
                <a:effectLst/>
              </a:rPr>
              <a:t>niet</a:t>
            </a:r>
            <a:r>
              <a:rPr lang="en-GB" sz="1800" b="0" i="0" u="none" strike="noStrike" dirty="0">
                <a:effectLst/>
              </a:rPr>
              <a:t> </a:t>
            </a:r>
            <a:r>
              <a:rPr lang="en-GB" sz="1800" b="0" i="0" u="none" strike="noStrike" dirty="0" err="1">
                <a:effectLst/>
              </a:rPr>
              <a:t>boven</a:t>
            </a:r>
            <a:r>
              <a:rPr lang="en-GB" sz="1800" b="0" i="0" u="none" strike="noStrike" dirty="0">
                <a:effectLst/>
              </a:rPr>
              <a:t> de 120 decibel </a:t>
            </a:r>
            <a:r>
              <a:rPr lang="en-GB" sz="1800" b="0" i="0" u="none" strike="noStrike" dirty="0" err="1">
                <a:effectLst/>
              </a:rPr>
              <a:t>uitkomt</a:t>
            </a:r>
            <a:r>
              <a:rPr lang="en-GB" sz="1800" b="0" i="0" u="none" strike="noStrike" dirty="0">
                <a:effectLst/>
              </a:rPr>
              <a:t>), </a:t>
            </a:r>
            <a:r>
              <a:rPr lang="en-GB" sz="1800" b="0" i="0" u="none" strike="noStrike" dirty="0" err="1">
                <a:effectLst/>
              </a:rPr>
              <a:t>kan</a:t>
            </a:r>
            <a:r>
              <a:rPr lang="en-GB" sz="1800" b="0" i="0" u="none" strike="noStrike" dirty="0">
                <a:effectLst/>
              </a:rPr>
              <a:t> er </a:t>
            </a:r>
            <a:r>
              <a:rPr lang="en-GB" sz="1800" b="0" i="0" u="none" strike="noStrike" dirty="0" err="1">
                <a:effectLst/>
              </a:rPr>
              <a:t>gehoorschade</a:t>
            </a:r>
            <a:r>
              <a:rPr lang="en-GB" sz="1800" b="0" i="0" u="none" strike="noStrike" dirty="0">
                <a:effectLst/>
              </a:rPr>
              <a:t> </a:t>
            </a:r>
            <a:r>
              <a:rPr lang="en-GB" sz="1800" b="0" i="0" u="none" strike="noStrike" dirty="0" err="1">
                <a:effectLst/>
              </a:rPr>
              <a:t>ontstaan</a:t>
            </a:r>
            <a:r>
              <a:rPr lang="en-GB" sz="1800" b="0" i="0" u="none" strike="noStrike" dirty="0">
                <a:effectLst/>
              </a:rPr>
              <a:t>. Ook </a:t>
            </a:r>
            <a:r>
              <a:rPr lang="en-GB" sz="1800" b="0" i="0" u="none" strike="noStrike" dirty="0" err="1">
                <a:effectLst/>
              </a:rPr>
              <a:t>kan</a:t>
            </a:r>
            <a:r>
              <a:rPr lang="en-GB" sz="1800" b="0" i="0" u="none" strike="noStrike" dirty="0">
                <a:effectLst/>
              </a:rPr>
              <a:t> het </a:t>
            </a:r>
            <a:r>
              <a:rPr lang="en-GB" sz="1800" b="0" i="0" u="none" strike="noStrike" dirty="0" err="1">
                <a:effectLst/>
              </a:rPr>
              <a:t>vuurwerk</a:t>
            </a:r>
            <a:r>
              <a:rPr lang="en-GB" sz="1800" b="0" i="0" u="none" strike="noStrike" dirty="0">
                <a:effectLst/>
              </a:rPr>
              <a:t> per </a:t>
            </a:r>
            <a:r>
              <a:rPr lang="en-GB" sz="1800" b="0" i="0" u="none" strike="noStrike" dirty="0" err="1">
                <a:effectLst/>
              </a:rPr>
              <a:t>ongeluk</a:t>
            </a:r>
            <a:r>
              <a:rPr lang="en-GB" sz="1800" b="0" i="0" u="none" strike="noStrike" dirty="0">
                <a:effectLst/>
              </a:rPr>
              <a:t> </a:t>
            </a:r>
            <a:r>
              <a:rPr lang="en-GB" sz="1800" b="0" i="0" u="none" strike="noStrike" dirty="0" err="1">
                <a:effectLst/>
              </a:rPr>
              <a:t>vlak</a:t>
            </a:r>
            <a:r>
              <a:rPr lang="en-GB" sz="1800" b="0" i="0" u="none" strike="noStrike" dirty="0">
                <a:effectLst/>
              </a:rPr>
              <a:t> </a:t>
            </a:r>
            <a:r>
              <a:rPr lang="en-GB" sz="1800" b="0" i="0" u="none" strike="noStrike" dirty="0" err="1">
                <a:effectLst/>
              </a:rPr>
              <a:t>naast</a:t>
            </a:r>
            <a:r>
              <a:rPr lang="en-GB" sz="1800" b="0" i="0" u="none" strike="noStrike" dirty="0">
                <a:effectLst/>
              </a:rPr>
              <a:t> je </a:t>
            </a:r>
            <a:r>
              <a:rPr lang="en-GB" sz="1800" b="0" i="0" u="none" strike="noStrike" dirty="0" err="1">
                <a:effectLst/>
              </a:rPr>
              <a:t>ontploffen</a:t>
            </a:r>
            <a:r>
              <a:rPr lang="en-GB" sz="1800" b="0" i="0" u="none" strike="noStrike" dirty="0">
                <a:effectLst/>
              </a:rPr>
              <a:t>, </a:t>
            </a:r>
            <a:r>
              <a:rPr lang="en-GB" sz="1800" b="0" i="0" u="none" strike="noStrike" dirty="0" err="1">
                <a:effectLst/>
              </a:rPr>
              <a:t>als</a:t>
            </a:r>
            <a:r>
              <a:rPr lang="en-GB" sz="1800" b="0" i="0" u="none" strike="noStrike" dirty="0">
                <a:effectLst/>
              </a:rPr>
              <a:t> het </a:t>
            </a:r>
            <a:r>
              <a:rPr lang="en-GB" sz="1800" b="0" i="0" u="none" strike="noStrike" dirty="0" err="1">
                <a:effectLst/>
              </a:rPr>
              <a:t>afsteken</a:t>
            </a:r>
            <a:r>
              <a:rPr lang="en-GB" sz="1800" b="0" i="0" u="none" strike="noStrike" dirty="0">
                <a:effectLst/>
              </a:rPr>
              <a:t> van </a:t>
            </a:r>
            <a:r>
              <a:rPr lang="en-GB" sz="1800" b="0" i="0" u="none" strike="noStrike" dirty="0" err="1">
                <a:effectLst/>
              </a:rPr>
              <a:t>vuurwerk</a:t>
            </a:r>
            <a:r>
              <a:rPr lang="en-GB" sz="1800" b="0" i="0" u="none" strike="noStrike" dirty="0">
                <a:effectLst/>
              </a:rPr>
              <a:t> </a:t>
            </a:r>
            <a:r>
              <a:rPr lang="en-GB" sz="1800" b="0" i="0" u="none" strike="noStrike" dirty="0" err="1">
                <a:effectLst/>
              </a:rPr>
              <a:t>niet</a:t>
            </a:r>
            <a:r>
              <a:rPr lang="en-GB" sz="1800" b="0" i="0" u="none" strike="noStrike" dirty="0">
                <a:effectLst/>
              </a:rPr>
              <a:t> </a:t>
            </a:r>
            <a:r>
              <a:rPr lang="en-GB" sz="1800" b="0" i="0" u="none" strike="noStrike" dirty="0" err="1">
                <a:effectLst/>
              </a:rPr>
              <a:t>goed</a:t>
            </a:r>
            <a:r>
              <a:rPr lang="en-GB" sz="1800" b="0" i="0" u="none" strike="noStrike" dirty="0">
                <a:effectLst/>
              </a:rPr>
              <a:t> </a:t>
            </a:r>
            <a:r>
              <a:rPr lang="en-GB" sz="1800" b="0" i="0" u="none" strike="noStrike" dirty="0" err="1">
                <a:effectLst/>
              </a:rPr>
              <a:t>gaat</a:t>
            </a:r>
            <a:r>
              <a:rPr lang="en-GB" sz="1800" b="0" i="0" u="none" strike="noStrike" dirty="0">
                <a:effectLst/>
              </a:rPr>
              <a:t>. Extra tip: Het is </a:t>
            </a:r>
            <a:r>
              <a:rPr lang="en-GB" sz="1800" b="0" i="0" u="none" strike="noStrike" dirty="0" err="1">
                <a:effectLst/>
              </a:rPr>
              <a:t>dus</a:t>
            </a:r>
            <a:r>
              <a:rPr lang="en-GB" sz="1800" b="0" i="0" u="none" strike="noStrike" dirty="0">
                <a:effectLst/>
              </a:rPr>
              <a:t> </a:t>
            </a:r>
            <a:r>
              <a:rPr lang="en-GB" sz="1800" b="0" i="0" u="none" strike="noStrike" dirty="0" err="1">
                <a:effectLst/>
              </a:rPr>
              <a:t>altijd</a:t>
            </a:r>
            <a:r>
              <a:rPr lang="en-GB" sz="1800" b="0" i="0" u="none" strike="noStrike" dirty="0">
                <a:effectLst/>
              </a:rPr>
              <a:t> </a:t>
            </a:r>
            <a:r>
              <a:rPr lang="en-GB" sz="1800" b="0" i="0" u="none" strike="noStrike" dirty="0" err="1">
                <a:effectLst/>
              </a:rPr>
              <a:t>aan</a:t>
            </a:r>
            <a:r>
              <a:rPr lang="en-GB" sz="1800" b="0" i="0" u="none" strike="noStrike" dirty="0">
                <a:effectLst/>
              </a:rPr>
              <a:t> te </a:t>
            </a:r>
            <a:r>
              <a:rPr lang="en-GB" sz="1800" b="0" i="0" u="none" strike="noStrike" dirty="0" err="1">
                <a:effectLst/>
              </a:rPr>
              <a:t>raden</a:t>
            </a:r>
            <a:r>
              <a:rPr lang="en-GB" sz="1800" b="0" i="0" u="none" strike="noStrike" dirty="0">
                <a:effectLst/>
              </a:rPr>
              <a:t> om </a:t>
            </a:r>
            <a:r>
              <a:rPr lang="en-GB" sz="1800" b="0" i="0" u="none" strike="noStrike" dirty="0" err="1">
                <a:effectLst/>
              </a:rPr>
              <a:t>gehoorbescherming</a:t>
            </a:r>
            <a:r>
              <a:rPr lang="en-GB" sz="1800" b="0" i="0" u="none" strike="noStrike" dirty="0">
                <a:effectLst/>
              </a:rPr>
              <a:t>, </a:t>
            </a:r>
            <a:r>
              <a:rPr lang="en-GB" sz="1800" b="0" i="0" u="none" strike="noStrike" dirty="0" err="1">
                <a:effectLst/>
              </a:rPr>
              <a:t>zoals</a:t>
            </a:r>
            <a:r>
              <a:rPr lang="en-GB" sz="1800" b="0" i="0" u="none" strike="noStrike" dirty="0">
                <a:effectLst/>
              </a:rPr>
              <a:t> </a:t>
            </a:r>
            <a:r>
              <a:rPr lang="en-GB" sz="1800" b="0" i="0" u="none" strike="noStrike" dirty="0" err="1">
                <a:effectLst/>
              </a:rPr>
              <a:t>oordoppen</a:t>
            </a:r>
            <a:r>
              <a:rPr lang="en-GB" sz="1800" b="0" i="0" u="none" strike="noStrike" dirty="0">
                <a:effectLst/>
              </a:rPr>
              <a:t>, te </a:t>
            </a:r>
            <a:r>
              <a:rPr lang="en-GB" sz="1800" b="0" i="0" u="none" strike="noStrike" dirty="0" err="1">
                <a:effectLst/>
              </a:rPr>
              <a:t>dragen</a:t>
            </a:r>
            <a:r>
              <a:rPr lang="en-GB" sz="1800" b="0" i="0" u="none" strike="noStrike" dirty="0">
                <a:effectLst/>
              </a:rPr>
              <a:t>.</a:t>
            </a:r>
          </a:p>
          <a:p>
            <a:pPr marL="285750" lvl="1" indent="-285750" rtl="0" fontAlgn="base">
              <a:buFont typeface="Arial" panose="020B0604020202020204" pitchFamily="34" charset="0"/>
              <a:buChar char="•"/>
            </a:pPr>
            <a:r>
              <a:rPr lang="en-GB" sz="1800" b="0" i="0" u="none" strike="noStrike" dirty="0">
                <a:effectLst/>
              </a:rPr>
              <a:t>Het </a:t>
            </a:r>
            <a:r>
              <a:rPr lang="en-GB" sz="1800" b="0" i="0" u="none" strike="noStrike" dirty="0" err="1">
                <a:effectLst/>
              </a:rPr>
              <a:t>geluidsniveau</a:t>
            </a:r>
            <a:r>
              <a:rPr lang="en-GB" sz="1800" b="0" i="0" u="none" strike="noStrike" dirty="0">
                <a:effectLst/>
              </a:rPr>
              <a:t> van </a:t>
            </a:r>
            <a:r>
              <a:rPr lang="en-GB" sz="1800" b="0" i="0" u="none" strike="noStrike" dirty="0" err="1">
                <a:effectLst/>
              </a:rPr>
              <a:t>legaal</a:t>
            </a:r>
            <a:r>
              <a:rPr lang="en-GB" sz="1800" b="0" i="0" u="none" strike="noStrike" dirty="0">
                <a:effectLst/>
              </a:rPr>
              <a:t> </a:t>
            </a:r>
            <a:r>
              <a:rPr lang="en-GB" sz="1800" b="0" i="0" u="none" strike="noStrike" dirty="0" err="1">
                <a:effectLst/>
              </a:rPr>
              <a:t>vuurwerk</a:t>
            </a:r>
            <a:r>
              <a:rPr lang="en-GB" sz="1800" b="0" i="0" u="none" strike="noStrike" dirty="0">
                <a:effectLst/>
              </a:rPr>
              <a:t> mag </a:t>
            </a:r>
            <a:r>
              <a:rPr lang="en-GB" sz="1800" b="0" i="0" u="none" strike="noStrike" dirty="0" err="1">
                <a:effectLst/>
              </a:rPr>
              <a:t>bij</a:t>
            </a:r>
            <a:r>
              <a:rPr lang="en-GB" sz="1800" b="0" i="0" u="none" strike="noStrike" dirty="0">
                <a:effectLst/>
              </a:rPr>
              <a:t> </a:t>
            </a:r>
            <a:r>
              <a:rPr lang="en-GB" sz="1800" b="0" i="0" u="none" strike="noStrike" dirty="0" err="1">
                <a:effectLst/>
              </a:rPr>
              <a:t>voldoende</a:t>
            </a:r>
            <a:r>
              <a:rPr lang="en-GB" sz="1800" b="0" i="0" u="none" strike="noStrike" dirty="0">
                <a:effectLst/>
              </a:rPr>
              <a:t> </a:t>
            </a:r>
            <a:r>
              <a:rPr lang="en-GB" sz="1800" b="0" i="0" u="none" strike="noStrike" dirty="0" err="1">
                <a:effectLst/>
              </a:rPr>
              <a:t>afstand</a:t>
            </a:r>
            <a:r>
              <a:rPr lang="en-GB" sz="1800" b="0" i="0" u="none" strike="noStrike" dirty="0">
                <a:effectLst/>
              </a:rPr>
              <a:t> </a:t>
            </a:r>
            <a:r>
              <a:rPr lang="en-GB" sz="1800" b="0" i="0" u="none" strike="noStrike" dirty="0" err="1">
                <a:effectLst/>
              </a:rPr>
              <a:t>niet</a:t>
            </a:r>
            <a:r>
              <a:rPr lang="en-GB" sz="1800" b="0" i="0" u="none" strike="noStrike" dirty="0">
                <a:effectLst/>
              </a:rPr>
              <a:t> </a:t>
            </a:r>
            <a:r>
              <a:rPr lang="en-GB" sz="1800" b="0" i="0" u="none" strike="noStrike" dirty="0" err="1">
                <a:effectLst/>
              </a:rPr>
              <a:t>boven</a:t>
            </a:r>
            <a:r>
              <a:rPr lang="en-GB" sz="1800" b="0" i="0" u="none" strike="noStrike" dirty="0">
                <a:effectLst/>
              </a:rPr>
              <a:t> de 120 decibel </a:t>
            </a:r>
            <a:r>
              <a:rPr lang="en-GB" sz="1800" b="0" i="0" u="none" strike="noStrike" dirty="0" err="1">
                <a:effectLst/>
              </a:rPr>
              <a:t>uitkomen</a:t>
            </a:r>
            <a:r>
              <a:rPr lang="en-GB" sz="1800" b="0" i="0" u="none" strike="noStrike" dirty="0">
                <a:effectLst/>
              </a:rPr>
              <a:t>: </a:t>
            </a:r>
            <a:r>
              <a:rPr lang="en-GB" sz="1800" b="0" i="0" u="none" strike="noStrike" dirty="0" err="1">
                <a:effectLst/>
              </a:rPr>
              <a:t>bij</a:t>
            </a:r>
            <a:r>
              <a:rPr lang="en-GB" sz="1800" b="0" i="0" u="none" strike="noStrike" dirty="0">
                <a:effectLst/>
              </a:rPr>
              <a:t> F2-vuurwerk is </a:t>
            </a:r>
            <a:r>
              <a:rPr lang="en-GB" sz="1800" b="0" i="0" u="none" strike="noStrike" dirty="0" err="1">
                <a:effectLst/>
              </a:rPr>
              <a:t>deze</a:t>
            </a:r>
            <a:r>
              <a:rPr lang="en-GB" sz="1800" b="0" i="0" u="none" strike="noStrike" dirty="0">
                <a:effectLst/>
              </a:rPr>
              <a:t> </a:t>
            </a:r>
            <a:r>
              <a:rPr lang="en-GB" sz="1800" b="0" i="0" u="none" strike="noStrike" dirty="0" err="1">
                <a:effectLst/>
              </a:rPr>
              <a:t>afstand</a:t>
            </a:r>
            <a:r>
              <a:rPr lang="en-GB" sz="1800" b="0" i="0" u="none" strike="noStrike" dirty="0">
                <a:effectLst/>
              </a:rPr>
              <a:t> 8 meter. </a:t>
            </a:r>
            <a:r>
              <a:rPr lang="en-GB" sz="1800" b="0" i="0" u="none" strike="noStrike" dirty="0" err="1">
                <a:effectLst/>
              </a:rPr>
              <a:t>Zie</a:t>
            </a:r>
            <a:r>
              <a:rPr lang="en-GB" sz="1800" b="0" i="0" u="none" strike="noStrike" dirty="0">
                <a:effectLst/>
              </a:rPr>
              <a:t> voor F1-vuurwerk de </a:t>
            </a:r>
            <a:r>
              <a:rPr lang="en-GB" sz="1800" b="0" i="0" u="none" strike="noStrike" dirty="0" err="1">
                <a:effectLst/>
              </a:rPr>
              <a:t>instructies</a:t>
            </a:r>
            <a:r>
              <a:rPr lang="en-GB" sz="1800" b="0" i="0" u="none" strike="noStrike" dirty="0">
                <a:effectLst/>
              </a:rPr>
              <a:t> op de </a:t>
            </a:r>
            <a:r>
              <a:rPr lang="en-GB" sz="1800" b="0" i="0" u="none" strike="noStrike" dirty="0" err="1">
                <a:effectLst/>
              </a:rPr>
              <a:t>verpakking</a:t>
            </a:r>
            <a:r>
              <a:rPr lang="en-GB" sz="1800" b="0" i="0" u="none" strike="noStrike" dirty="0">
                <a:effectLst/>
              </a:rPr>
              <a:t>.</a:t>
            </a:r>
          </a:p>
          <a:p>
            <a:pPr rtl="0" fontAlgn="base"/>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en-GB" sz="1200" b="0" i="0" u="none" strike="noStrike" kern="1200" dirty="0">
                <a:solidFill>
                  <a:schemeClr val="tx1"/>
                </a:solidFill>
                <a:effectLst/>
                <a:latin typeface="Verdana" panose="020B0604030504040204" pitchFamily="34" charset="0"/>
                <a:ea typeface="+mn-ea"/>
                <a:cs typeface="+mn-cs"/>
              </a:rPr>
              <a:t>4.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trui</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strak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aansluitende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schoenen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zeker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capuchon</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wijde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zakken</a:t>
            </a:r>
            <a:r>
              <a:rPr lang="en-GB" sz="1200" b="0" i="0" u="none" strike="noStrike" kern="1200" dirty="0">
                <a:solidFill>
                  <a:schemeClr val="tx1"/>
                </a:solidFill>
                <a:effectLst/>
                <a:latin typeface="Verdana" panose="020B0604030504040204" pitchFamily="34" charset="0"/>
                <a:ea typeface="+mn-ea"/>
                <a:cs typeface="+mn-cs"/>
              </a:rPr>
              <a:t>! </a:t>
            </a:r>
          </a:p>
          <a:p>
            <a:pPr marL="285750" lvl="1" indent="-285750" rtl="0" fontAlgn="base">
              <a:buFont typeface="Arial" panose="020B0604020202020204" pitchFamily="34" charset="0"/>
              <a:buChar char="•"/>
            </a:pPr>
            <a:r>
              <a:rPr lang="en-GB" sz="1800" b="0" i="0" u="none" strike="noStrike" dirty="0">
                <a:effectLst/>
              </a:rPr>
              <a:t>Trek </a:t>
            </a:r>
            <a:r>
              <a:rPr lang="en-GB" sz="1800" b="1" i="0" u="none" strike="noStrike" dirty="0" err="1">
                <a:effectLst/>
              </a:rPr>
              <a:t>geen</a:t>
            </a:r>
            <a:r>
              <a:rPr lang="en-GB" sz="1800" b="0" i="0" u="none" strike="noStrike" dirty="0">
                <a:effectLst/>
              </a:rPr>
              <a:t> </a:t>
            </a:r>
            <a:r>
              <a:rPr lang="en-GB" sz="1800" b="0" i="0" u="none" strike="noStrike" dirty="0" err="1">
                <a:effectLst/>
              </a:rPr>
              <a:t>brandbare</a:t>
            </a:r>
            <a:r>
              <a:rPr lang="en-GB" sz="1800" b="0" i="0" u="none" strike="noStrike" dirty="0">
                <a:effectLst/>
              </a:rPr>
              <a:t> </a:t>
            </a:r>
            <a:r>
              <a:rPr lang="en-GB" sz="1800" b="0" i="0" u="none" strike="noStrike" dirty="0" err="1">
                <a:effectLst/>
              </a:rPr>
              <a:t>kleding</a:t>
            </a:r>
            <a:r>
              <a:rPr lang="en-GB" sz="1800" b="0" i="0" u="none" strike="noStrike" dirty="0">
                <a:effectLst/>
              </a:rPr>
              <a:t> </a:t>
            </a:r>
            <a:r>
              <a:rPr lang="en-GB" sz="1800" b="0" i="0" u="none" strike="noStrike" dirty="0" err="1">
                <a:effectLst/>
              </a:rPr>
              <a:t>aan</a:t>
            </a:r>
            <a:r>
              <a:rPr lang="en-GB" sz="1800" b="0" i="0" u="none" strike="noStrike" dirty="0">
                <a:effectLst/>
              </a:rPr>
              <a:t> (</a:t>
            </a:r>
            <a:r>
              <a:rPr lang="en-GB" sz="1800" b="0" i="0" u="none" strike="noStrike" dirty="0" err="1">
                <a:effectLst/>
              </a:rPr>
              <a:t>geen</a:t>
            </a:r>
            <a:r>
              <a:rPr lang="en-GB" sz="1800" b="0" i="0" u="none" strike="noStrike" dirty="0">
                <a:effectLst/>
              </a:rPr>
              <a:t> nylon of fleece-</a:t>
            </a:r>
            <a:r>
              <a:rPr lang="en-GB" sz="1800" b="0" i="0" u="none" strike="noStrike" dirty="0" err="1">
                <a:effectLst/>
              </a:rPr>
              <a:t>vesten</a:t>
            </a:r>
            <a:r>
              <a:rPr lang="en-GB" sz="1800" b="0" i="0" u="none" strike="noStrike" dirty="0">
                <a:effectLst/>
              </a:rPr>
              <a:t>)</a:t>
            </a:r>
          </a:p>
          <a:p>
            <a:pPr marL="285750" lvl="1" indent="-285750" rtl="0" fontAlgn="base">
              <a:buFont typeface="Arial" panose="020B0604020202020204" pitchFamily="34" charset="0"/>
              <a:buChar char="•"/>
            </a:pPr>
            <a:r>
              <a:rPr lang="en-GB" sz="1800" b="0" i="0" u="none" strike="noStrike" dirty="0" err="1">
                <a:effectLst/>
              </a:rPr>
              <a:t>Draag</a:t>
            </a:r>
            <a:r>
              <a:rPr lang="en-GB" sz="1800" b="0" i="0" u="none" strike="noStrike" dirty="0">
                <a:effectLst/>
              </a:rPr>
              <a:t> </a:t>
            </a:r>
            <a:r>
              <a:rPr lang="en-GB" sz="1800" b="1" i="0" u="none" strike="noStrike" dirty="0" err="1">
                <a:effectLst/>
              </a:rPr>
              <a:t>geen</a:t>
            </a:r>
            <a:r>
              <a:rPr lang="en-GB" sz="1800" b="0" i="0" u="none" strike="noStrike" dirty="0">
                <a:effectLst/>
              </a:rPr>
              <a:t> </a:t>
            </a:r>
            <a:r>
              <a:rPr lang="en-GB" sz="1800" b="0" i="0" u="none" strike="noStrike" dirty="0" err="1">
                <a:effectLst/>
              </a:rPr>
              <a:t>jas</a:t>
            </a:r>
            <a:r>
              <a:rPr lang="en-GB" sz="1800" b="0" i="0" u="none" strike="noStrike" dirty="0">
                <a:effectLst/>
              </a:rPr>
              <a:t> met </a:t>
            </a:r>
            <a:r>
              <a:rPr lang="en-GB" sz="1800" b="0" i="0" u="none" strike="noStrike" dirty="0" err="1">
                <a:effectLst/>
              </a:rPr>
              <a:t>wijde</a:t>
            </a:r>
            <a:r>
              <a:rPr lang="en-GB" sz="1800" b="0" i="0" u="none" strike="noStrike" dirty="0">
                <a:effectLst/>
              </a:rPr>
              <a:t> </a:t>
            </a:r>
            <a:r>
              <a:rPr lang="en-GB" sz="1800" b="0" i="0" u="none" strike="noStrike" dirty="0" err="1">
                <a:effectLst/>
              </a:rPr>
              <a:t>zakken</a:t>
            </a:r>
            <a:r>
              <a:rPr lang="en-GB" sz="1800" b="0" i="0" u="none" strike="noStrike" dirty="0">
                <a:effectLst/>
              </a:rPr>
              <a:t> of </a:t>
            </a:r>
            <a:r>
              <a:rPr lang="en-GB" sz="1800" b="0" i="0" u="none" strike="noStrike" dirty="0" err="1">
                <a:effectLst/>
              </a:rPr>
              <a:t>capuchon</a:t>
            </a:r>
            <a:endParaRPr lang="en-GB" sz="1800" b="0" i="0" u="none" strike="noStrike" dirty="0">
              <a:effectLst/>
            </a:endParaRPr>
          </a:p>
          <a:p>
            <a:pPr marL="285750" lvl="1" indent="-285750" rtl="0" fontAlgn="base">
              <a:buFont typeface="Arial" panose="020B0604020202020204" pitchFamily="34" charset="0"/>
              <a:buChar char="•"/>
            </a:pPr>
            <a:r>
              <a:rPr lang="en-GB" sz="1800" b="0" i="0" u="none" strike="noStrike" dirty="0" err="1">
                <a:effectLst/>
              </a:rPr>
              <a:t>Draag</a:t>
            </a:r>
            <a:r>
              <a:rPr lang="en-GB" sz="1800" b="0" i="0" u="none" strike="noStrike" dirty="0">
                <a:effectLst/>
              </a:rPr>
              <a:t> </a:t>
            </a:r>
            <a:r>
              <a:rPr lang="en-GB" sz="1800" b="1" i="0" u="none" strike="noStrike" dirty="0" err="1">
                <a:effectLst/>
              </a:rPr>
              <a:t>geen</a:t>
            </a:r>
            <a:r>
              <a:rPr lang="en-GB" sz="1800" b="0" i="0" u="none" strike="noStrike" dirty="0">
                <a:effectLst/>
              </a:rPr>
              <a:t> </a:t>
            </a:r>
            <a:r>
              <a:rPr lang="en-GB" sz="1800" b="0" i="0" u="none" strike="noStrike" dirty="0" err="1">
                <a:effectLst/>
              </a:rPr>
              <a:t>wijde</a:t>
            </a:r>
            <a:r>
              <a:rPr lang="en-GB" sz="1800" b="0" i="0" u="none" strike="noStrike" dirty="0">
                <a:effectLst/>
              </a:rPr>
              <a:t> </a:t>
            </a:r>
            <a:r>
              <a:rPr lang="en-GB" sz="1800" b="0" i="0" u="none" strike="noStrike" dirty="0" err="1">
                <a:effectLst/>
              </a:rPr>
              <a:t>laarsjes</a:t>
            </a:r>
            <a:endParaRPr lang="en-GB" sz="1800" b="0" i="0" u="none" strike="noStrike" dirty="0">
              <a:effectLst/>
            </a:endParaRPr>
          </a:p>
          <a:p>
            <a:pPr rtl="0"/>
            <a:r>
              <a:rPr lang="en-GB" sz="1200" b="0" i="0" u="none" strike="noStrike" kern="1200" dirty="0">
                <a:solidFill>
                  <a:schemeClr val="tx1"/>
                </a:solidFill>
                <a:effectLst/>
                <a:latin typeface="Verdana" panose="020B0604030504040204" pitchFamily="34" charset="0"/>
                <a:ea typeface="+mn-ea"/>
                <a:cs typeface="+mn-cs"/>
              </a:rPr>
              <a:t>Wat je </a:t>
            </a:r>
            <a:r>
              <a:rPr lang="en-GB" sz="1200" b="0" i="0" u="none" strike="noStrike" kern="1200" dirty="0" err="1">
                <a:solidFill>
                  <a:schemeClr val="tx1"/>
                </a:solidFill>
                <a:effectLst/>
                <a:latin typeface="Verdana" panose="020B0604030504040204" pitchFamily="34" charset="0"/>
                <a:ea typeface="+mn-ea"/>
                <a:cs typeface="+mn-cs"/>
              </a:rPr>
              <a:t>wel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 is:</a:t>
            </a:r>
            <a:endParaRPr lang="en-GB" b="0" dirty="0">
              <a:effectLst/>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trui</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zorgt</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brandwerende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slechtst</a:t>
            </a:r>
            <a:r>
              <a:rPr lang="en-GB" sz="1200" b="0" i="0" u="none" strike="noStrike" kern="1200" dirty="0">
                <a:solidFill>
                  <a:schemeClr val="tx1"/>
                </a:solidFill>
                <a:effectLst/>
                <a:latin typeface="Verdana" panose="020B0604030504040204" pitchFamily="34" charset="0"/>
                <a:ea typeface="+mn-ea"/>
                <a:cs typeface="+mn-cs"/>
              </a:rPr>
              <a:t> van alle </a:t>
            </a:r>
            <a:r>
              <a:rPr lang="en-GB" sz="1200" b="0" i="0" u="none" strike="noStrike" kern="1200" dirty="0" err="1">
                <a:solidFill>
                  <a:schemeClr val="tx1"/>
                </a:solidFill>
                <a:effectLst/>
                <a:latin typeface="Verdana" panose="020B0604030504040204" pitchFamily="34" charset="0"/>
                <a:ea typeface="+mn-ea"/>
                <a:cs typeface="+mn-cs"/>
              </a:rPr>
              <a:t>materialen</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Katoen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dus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spijkerbroek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brandbaar</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geeft</a:t>
            </a:r>
            <a:r>
              <a:rPr lang="en-GB" sz="1200" b="0" i="0" u="none" strike="noStrike" kern="1200" dirty="0">
                <a:solidFill>
                  <a:schemeClr val="tx1"/>
                </a:solidFill>
                <a:effectLst/>
                <a:latin typeface="Verdana" panose="020B0604030504040204" pitchFamily="34" charset="0"/>
                <a:ea typeface="+mn-ea"/>
                <a:cs typeface="+mn-cs"/>
              </a:rPr>
              <a:t> minder </a:t>
            </a:r>
            <a:r>
              <a:rPr lang="en-GB" sz="1200" b="0" i="0" u="none" strike="noStrike" kern="1200" dirty="0" err="1">
                <a:solidFill>
                  <a:schemeClr val="tx1"/>
                </a:solidFill>
                <a:effectLst/>
                <a:latin typeface="Verdana" panose="020B0604030504040204" pitchFamily="34" charset="0"/>
                <a:ea typeface="+mn-ea"/>
                <a:cs typeface="+mn-cs"/>
              </a:rPr>
              <a:t>ernstige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verwondingen</a:t>
            </a:r>
            <a:r>
              <a:rPr lang="en-GB" sz="1200" b="0" i="0" u="none" strike="noStrike" kern="1200" dirty="0">
                <a:solidFill>
                  <a:schemeClr val="tx1"/>
                </a:solidFill>
                <a:effectLst/>
                <a:latin typeface="Verdana" panose="020B0604030504040204" pitchFamily="34" charset="0"/>
                <a:ea typeface="+mn-ea"/>
                <a:cs typeface="+mn-cs"/>
              </a:rPr>
              <a:t> dan </a:t>
            </a:r>
            <a:r>
              <a:rPr lang="en-GB" sz="1200" b="0" i="0" u="none" strike="noStrike" kern="1200" dirty="0" err="1">
                <a:solidFill>
                  <a:schemeClr val="tx1"/>
                </a:solidFill>
                <a:effectLst/>
                <a:latin typeface="Verdana" panose="020B0604030504040204" pitchFamily="34" charset="0"/>
                <a:ea typeface="+mn-ea"/>
                <a:cs typeface="+mn-cs"/>
              </a:rPr>
              <a:t>synthetische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stoffen</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smelten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panty.</a:t>
            </a:r>
          </a:p>
          <a:p>
            <a:br>
              <a:rPr lang="en-GB" b="0" dirty="0">
                <a:effectLst/>
              </a:rPr>
            </a:br>
            <a:endParaRPr lang="en-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37</a:t>
            </a:fld>
            <a:endParaRPr lang="en-NL"/>
          </a:p>
        </p:txBody>
      </p:sp>
    </p:spTree>
    <p:extLst>
      <p:ext uri="{BB962C8B-B14F-4D97-AF65-F5344CB8AC3E}">
        <p14:creationId xmlns:p14="http://schemas.microsoft.com/office/powerpoint/2010/main" val="1416672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en-GB" sz="1200" b="1" i="0" u="sng" strike="noStrike" kern="1200" dirty="0">
                <a:solidFill>
                  <a:schemeClr val="tx1"/>
                </a:solidFill>
                <a:effectLst/>
                <a:latin typeface="Verdana" panose="020B0604030504040204" pitchFamily="34" charset="0"/>
                <a:ea typeface="+mn-ea"/>
                <a:cs typeface="+mn-cs"/>
              </a:rPr>
              <a:t>Video Pim</a:t>
            </a:r>
          </a:p>
          <a:p>
            <a:pPr rtl="0"/>
            <a:r>
              <a:rPr lang="en-GB" sz="1200" b="0" i="0" u="none" strike="noStrike" kern="1200" dirty="0">
                <a:solidFill>
                  <a:schemeClr val="tx1"/>
                </a:solidFill>
                <a:effectLst/>
                <a:latin typeface="Verdana" panose="020B0604030504040204" pitchFamily="34" charset="0"/>
                <a:ea typeface="+mn-ea"/>
                <a:cs typeface="+mn-cs"/>
              </a:rPr>
              <a:t>Speel de video van Pim </a:t>
            </a:r>
            <a:r>
              <a:rPr lang="en-GB" sz="1200" b="0" i="0" u="none" strike="noStrike" kern="1200" dirty="0" err="1">
                <a:solidFill>
                  <a:schemeClr val="tx1"/>
                </a:solidFill>
                <a:effectLst/>
                <a:latin typeface="Verdana" panose="020B0604030504040204" pitchFamily="34" charset="0"/>
                <a:ea typeface="+mn-ea"/>
                <a:cs typeface="+mn-cs"/>
              </a:rPr>
              <a:t>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vertelt</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zich</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4vuurwerkveilig tips </a:t>
            </a:r>
            <a:r>
              <a:rPr lang="en-GB" sz="1200" b="0" i="0" u="none" strike="noStrike" kern="1200" dirty="0" err="1">
                <a:solidFill>
                  <a:schemeClr val="tx1"/>
                </a:solidFill>
                <a:effectLst/>
                <a:latin typeface="Verdana" panose="020B0604030504040204" pitchFamily="34" charset="0"/>
                <a:ea typeface="+mn-ea"/>
                <a:cs typeface="+mn-cs"/>
              </a:rPr>
              <a:t>moeten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vuurwerkongeluk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gehad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voorkomen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NL"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43676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strike="noStrike" kern="1200" dirty="0">
                <a:solidFill>
                  <a:schemeClr val="tx1"/>
                </a:solidFill>
                <a:effectLst/>
                <a:latin typeface="Verdana" panose="020B0604030504040204" pitchFamily="34" charset="0"/>
                <a:ea typeface="+mn-ea"/>
                <a:cs typeface="+mn-cs"/>
              </a:rPr>
              <a:t>Het </a:t>
            </a:r>
            <a:r>
              <a:rPr lang="en-GB" sz="1200" b="1" i="0" u="sng" strike="noStrike" kern="1200" dirty="0" err="1">
                <a:solidFill>
                  <a:schemeClr val="tx1"/>
                </a:solidFill>
                <a:effectLst/>
                <a:latin typeface="Verdana" panose="020B0604030504040204" pitchFamily="34" charset="0"/>
                <a:ea typeface="+mn-ea"/>
                <a:cs typeface="+mn-cs"/>
              </a:rPr>
              <a:t>einde</a:t>
            </a:r>
            <a:r>
              <a:rPr lang="en-GB" sz="1200" b="1" i="0" u="sng" strike="noStrike" kern="1200" dirty="0">
                <a:solidFill>
                  <a:schemeClr val="tx1"/>
                </a:solidFill>
                <a:effectLst/>
                <a:latin typeface="Verdana" panose="020B0604030504040204" pitchFamily="34" charset="0"/>
                <a:ea typeface="+mn-ea"/>
                <a:cs typeface="+mn-cs"/>
              </a:rPr>
              <a:t> van de </a:t>
            </a:r>
            <a:r>
              <a:rPr lang="en-GB" sz="1200" b="1" i="0" u="sng" strike="noStrike" kern="1200" dirty="0" err="1">
                <a:solidFill>
                  <a:schemeClr val="tx1"/>
                </a:solidFill>
                <a:effectLst/>
                <a:latin typeface="Verdana" panose="020B0604030504040204" pitchFamily="34" charset="0"/>
                <a:ea typeface="+mn-ea"/>
                <a:cs typeface="+mn-cs"/>
              </a:rPr>
              <a:t>presentatie</a:t>
            </a:r>
            <a:r>
              <a:rPr lang="en-GB" sz="1200" b="0" i="0" u="none" strike="noStrike" kern="1200" dirty="0">
                <a:solidFill>
                  <a:schemeClr val="tx1"/>
                </a:solidFill>
                <a:effectLst/>
                <a:latin typeface="Verdana" panose="020B0604030504040204" pitchFamily="34" charset="0"/>
                <a:ea typeface="+mn-ea"/>
                <a:cs typeface="+mn-cs"/>
              </a:rPr>
              <a:t> </a:t>
            </a:r>
          </a:p>
          <a:p>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over de </a:t>
            </a:r>
            <a:r>
              <a:rPr lang="en-GB" sz="1200" b="0" i="0" u="none" strike="noStrike" kern="1200" dirty="0" err="1">
                <a:solidFill>
                  <a:schemeClr val="tx1"/>
                </a:solidFill>
                <a:effectLst/>
                <a:latin typeface="Verdana" panose="020B0604030504040204" pitchFamily="34" charset="0"/>
                <a:ea typeface="+mn-ea"/>
                <a:cs typeface="+mn-cs"/>
              </a:rPr>
              <a:t>huiswerkopdracht</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zij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samen</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hun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ouders</a:t>
            </a:r>
            <a:r>
              <a:rPr lang="en-GB" sz="1200" b="0" i="0" u="none" strike="noStrike" kern="1200" dirty="0">
                <a:solidFill>
                  <a:schemeClr val="tx1"/>
                </a:solidFill>
                <a:effectLst/>
                <a:latin typeface="Verdana" panose="020B0604030504040204" pitchFamily="34" charset="0"/>
                <a:ea typeface="+mn-ea"/>
                <a:cs typeface="+mn-cs"/>
              </a:rPr>
              <a:t>/</a:t>
            </a:r>
            <a:r>
              <a:rPr lang="en-GB" sz="1200" b="0" i="0" u="none" strike="noStrike" kern="1200" dirty="0" err="1">
                <a:solidFill>
                  <a:schemeClr val="tx1"/>
                </a:solidFill>
                <a:effectLst/>
                <a:latin typeface="Verdana" panose="020B0604030504040204" pitchFamily="34" charset="0"/>
                <a:ea typeface="+mn-ea"/>
                <a:cs typeface="+mn-cs"/>
              </a:rPr>
              <a:t>verzorgers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Daarnaast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vind</a:t>
            </a:r>
            <a:r>
              <a:rPr lang="en-GB" sz="1200" b="0" i="0" u="none" strike="noStrike" kern="1200" dirty="0">
                <a:solidFill>
                  <a:schemeClr val="tx1"/>
                </a:solidFill>
                <a:effectLst/>
                <a:latin typeface="Verdana" panose="020B0604030504040204" pitchFamily="34" charset="0"/>
                <a:ea typeface="+mn-ea"/>
                <a:cs typeface="+mn-cs"/>
              </a:rPr>
              <a:t> je in het </a:t>
            </a:r>
            <a:r>
              <a:rPr lang="en-GB" sz="1200" b="0" i="0" u="none" strike="noStrike" kern="1200" dirty="0" err="1">
                <a:solidFill>
                  <a:schemeClr val="tx1"/>
                </a:solidFill>
                <a:effectLst/>
                <a:latin typeface="Verdana" panose="020B0604030504040204" pitchFamily="34" charset="0"/>
                <a:ea typeface="+mn-ea"/>
                <a:cs typeface="+mn-cs"/>
              </a:rPr>
              <a:t>lespakket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werkvormen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Kahoot-quiz, </a:t>
            </a:r>
            <a:r>
              <a:rPr lang="en-GB" sz="1200" b="0" i="0" u="none" strike="noStrike" kern="1200" dirty="0" err="1">
                <a:solidFill>
                  <a:schemeClr val="tx1"/>
                </a:solidFill>
                <a:effectLst/>
                <a:latin typeface="Verdana" panose="020B0604030504040204" pitchFamily="34" charset="0"/>
                <a:ea typeface="+mn-ea"/>
                <a:cs typeface="+mn-cs"/>
              </a:rPr>
              <a:t>kruiswoordpuzzel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invulverhaal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decibelmeter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verschillende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experimenten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waarmee</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slag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documenten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vind</a:t>
            </a:r>
            <a:r>
              <a:rPr lang="en-GB" sz="1200" b="0" i="0" u="none" strike="noStrike" kern="1200" dirty="0">
                <a:solidFill>
                  <a:schemeClr val="tx1"/>
                </a:solidFill>
                <a:effectLst/>
                <a:latin typeface="Verdana" panose="020B0604030504040204" pitchFamily="34" charset="0"/>
                <a:ea typeface="+mn-ea"/>
                <a:cs typeface="+mn-cs"/>
              </a:rPr>
              <a:t> je op: </a:t>
            </a:r>
            <a:r>
              <a:rPr lang="nl-NL" dirty="0">
                <a:hlinkClick r:id="rId3"/>
              </a:rPr>
              <a:t>Lespakket: 4vuurwerkveilig | VeiligheidNL</a:t>
            </a:r>
            <a:r>
              <a:rPr lang="nl-NL" dirty="0"/>
              <a:t>.</a:t>
            </a: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pPr/>
              <a:t>39</a:t>
            </a:fld>
            <a:endParaRPr lang="en-NL"/>
          </a:p>
        </p:txBody>
      </p:sp>
    </p:spTree>
    <p:extLst>
      <p:ext uri="{BB962C8B-B14F-4D97-AF65-F5344CB8AC3E}">
        <p14:creationId xmlns:p14="http://schemas.microsoft.com/office/powerpoint/2010/main" val="78665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sng" strike="noStrike" kern="1200" dirty="0" err="1">
                <a:solidFill>
                  <a:schemeClr val="tx1"/>
                </a:solidFill>
                <a:effectLst/>
                <a:latin typeface="Verdana" panose="020B0604030504040204" pitchFamily="34" charset="0"/>
                <a:ea typeface="+mn-ea"/>
                <a:cs typeface="+mn-cs"/>
              </a:rPr>
              <a:t>Introductie</a:t>
            </a:r>
            <a:endParaRPr lang="en-GB" sz="1200" b="1" i="0" u="sng" strike="noStrike" kern="1200" dirty="0">
              <a:solidFill>
                <a:schemeClr val="tx1"/>
              </a:solidFill>
              <a:effectLst/>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waarom</a:t>
            </a:r>
            <a:r>
              <a:rPr lang="en-GB" sz="1200" b="0" i="0" u="none" strike="noStrike" kern="1200" dirty="0">
                <a:solidFill>
                  <a:schemeClr val="tx1"/>
                </a:solidFill>
                <a:effectLst/>
                <a:latin typeface="Verdana" panose="020B0604030504040204" pitchFamily="34" charset="0"/>
                <a:ea typeface="+mn-ea"/>
                <a:cs typeface="+mn-cs"/>
              </a:rPr>
              <a:t> ze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presentatie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krijgen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zodat</a:t>
            </a:r>
            <a:r>
              <a:rPr lang="en-GB" sz="1200" b="0" i="0" u="none" strike="noStrike" kern="1200" dirty="0">
                <a:solidFill>
                  <a:schemeClr val="tx1"/>
                </a:solidFill>
                <a:effectLst/>
                <a:latin typeface="Verdana" panose="020B0604030504040204" pitchFamily="34" charset="0"/>
                <a:ea typeface="+mn-ea"/>
                <a:cs typeface="+mn-cs"/>
              </a:rPr>
              <a:t> ze </a:t>
            </a:r>
            <a:r>
              <a:rPr lang="en-GB" sz="1200" b="0" i="0" u="none" strike="noStrike" kern="1200" dirty="0" err="1">
                <a:solidFill>
                  <a:schemeClr val="tx1"/>
                </a:solidFill>
                <a:effectLst/>
                <a:latin typeface="Verdana" panose="020B0604030504040204" pitchFamily="34" charset="0"/>
                <a:ea typeface="+mn-ea"/>
                <a:cs typeface="+mn-cs"/>
              </a:rPr>
              <a:t>weten</a:t>
            </a:r>
            <a:r>
              <a:rPr lang="en-GB" sz="1200" b="0" i="0" u="none" strike="noStrike" kern="1200" dirty="0">
                <a:solidFill>
                  <a:schemeClr val="tx1"/>
                </a:solidFill>
                <a:effectLst/>
                <a:latin typeface="Verdana" panose="020B0604030504040204" pitchFamily="34" charset="0"/>
                <a:ea typeface="+mn-ea"/>
                <a:cs typeface="+mn-cs"/>
              </a:rPr>
              <a:t> hoe ze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manier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vieren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Verwijs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de video en </a:t>
            </a:r>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belangrijk</a:t>
            </a:r>
            <a:r>
              <a:rPr lang="en-GB" sz="1200" b="0" i="0" u="none" strike="noStrike" kern="1200" dirty="0">
                <a:solidFill>
                  <a:schemeClr val="tx1"/>
                </a:solidFill>
                <a:effectLst/>
                <a:latin typeface="Verdana" panose="020B0604030504040204" pitchFamily="34" charset="0"/>
                <a:ea typeface="+mn-ea"/>
                <a:cs typeface="+mn-cs"/>
              </a:rPr>
              <a:t> is om je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bepaalde</a:t>
            </a:r>
            <a:r>
              <a:rPr lang="en-GB" sz="1200" b="0" i="0" u="none" strike="noStrike" kern="1200" dirty="0">
                <a:solidFill>
                  <a:schemeClr val="tx1"/>
                </a:solidFill>
                <a:effectLst/>
                <a:latin typeface="Verdana" panose="020B0604030504040204" pitchFamily="34" charset="0"/>
                <a:ea typeface="+mn-ea"/>
                <a:cs typeface="+mn-cs"/>
              </a:rPr>
              <a:t> tips,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volgende</a:t>
            </a:r>
            <a:r>
              <a:rPr lang="en-GB" sz="1200" b="0" i="0" u="none" strike="noStrike" kern="1200" dirty="0">
                <a:solidFill>
                  <a:schemeClr val="tx1"/>
                </a:solidFill>
                <a:effectLst/>
                <a:latin typeface="Verdana" panose="020B0604030504040204" pitchFamily="34" charset="0"/>
                <a:ea typeface="+mn-ea"/>
                <a:cs typeface="+mn-cs"/>
              </a:rPr>
              <a:t> 4vuurwerkveiligtips, te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ongelukken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letsel</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voorkomen</a:t>
            </a:r>
            <a:r>
              <a:rPr lang="en-GB" sz="1200" b="0" i="0" u="none" strike="noStrike" kern="1200" dirty="0">
                <a:solidFill>
                  <a:schemeClr val="tx1"/>
                </a:solidFill>
                <a:effectLst/>
                <a:latin typeface="Verdana" panose="020B0604030504040204" pitchFamily="34" charset="0"/>
                <a:ea typeface="+mn-ea"/>
                <a:cs typeface="+mn-cs"/>
              </a:rPr>
              <a:t>. </a:t>
            </a:r>
          </a:p>
          <a:p>
            <a:pPr rtl="0"/>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1" i="0" u="none" strike="noStrike" kern="1200" dirty="0">
                <a:solidFill>
                  <a:schemeClr val="tx1"/>
                </a:solidFill>
                <a:effectLst/>
                <a:latin typeface="Verdana" panose="020B0604030504040204" pitchFamily="34" charset="0"/>
                <a:ea typeface="+mn-ea"/>
                <a:cs typeface="+mn-cs"/>
              </a:rPr>
              <a:t>Stel de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a:t>
            </a:r>
            <a:r>
              <a:rPr lang="en-GB" sz="1200" b="0" i="0" u="none" strike="noStrike" kern="1200" dirty="0">
                <a:solidFill>
                  <a:schemeClr val="tx1"/>
                </a:solidFill>
                <a:effectLst/>
                <a:latin typeface="Verdana" panose="020B0604030504040204" pitchFamily="34" charset="0"/>
                <a:ea typeface="+mn-ea"/>
                <a:cs typeface="+mn-cs"/>
              </a:rPr>
              <a:t> Wat had Pim </a:t>
            </a:r>
            <a:r>
              <a:rPr lang="en-GB" sz="1200" b="0" i="0" u="none" strike="noStrike" kern="1200" dirty="0" err="1">
                <a:solidFill>
                  <a:schemeClr val="tx1"/>
                </a:solidFill>
                <a:effectLst/>
                <a:latin typeface="Verdana" panose="020B0604030504040204" pitchFamily="34" charset="0"/>
                <a:ea typeface="+mn-ea"/>
                <a:cs typeface="+mn-cs"/>
              </a:rPr>
              <a:t>anders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4</a:t>
            </a:fld>
            <a:endParaRPr lang="en-NL"/>
          </a:p>
        </p:txBody>
      </p:sp>
    </p:spTree>
    <p:extLst>
      <p:ext uri="{BB962C8B-B14F-4D97-AF65-F5344CB8AC3E}">
        <p14:creationId xmlns:p14="http://schemas.microsoft.com/office/powerpoint/2010/main" val="429286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nl-NL" b="1" u="sng" dirty="0"/>
              <a:t>De 4vuurwerkveilig tips</a:t>
            </a:r>
          </a:p>
          <a:p>
            <a:pPr rtl="0"/>
            <a:r>
              <a:rPr lang="en-GB" sz="1200" b="0" i="0" u="none" strike="noStrike" kern="1200" dirty="0" err="1">
                <a:solidFill>
                  <a:schemeClr val="tx1"/>
                </a:solidFill>
                <a:effectLst/>
                <a:latin typeface="Verdana" panose="020B0604030504040204" pitchFamily="34" charset="0"/>
                <a:ea typeface="+mn-ea"/>
                <a:cs typeface="+mn-cs"/>
              </a:rPr>
              <a:t>Benoem</a:t>
            </a:r>
            <a:r>
              <a:rPr lang="en-GB" sz="1200" b="0" i="0" u="none" strike="noStrike" kern="1200" dirty="0">
                <a:solidFill>
                  <a:schemeClr val="tx1"/>
                </a:solidFill>
                <a:effectLst/>
                <a:latin typeface="Verdana" panose="020B0604030504040204" pitchFamily="34" charset="0"/>
                <a:ea typeface="+mn-ea"/>
                <a:cs typeface="+mn-cs"/>
              </a:rPr>
              <a:t> de 4vuurwerkveiligtips en </a:t>
            </a:r>
            <a:r>
              <a:rPr lang="en-GB" sz="1200" b="0" i="0" u="none" strike="noStrike" kern="1200" dirty="0" err="1">
                <a:solidFill>
                  <a:schemeClr val="tx1"/>
                </a:solidFill>
                <a:effectLst/>
                <a:latin typeface="Verdana" panose="020B0604030504040204" pitchFamily="34" charset="0"/>
                <a:ea typeface="+mn-ea"/>
                <a:cs typeface="+mn-cs"/>
              </a:rPr>
              <a:t>benadruk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hand van </a:t>
            </a:r>
            <a:r>
              <a:rPr lang="en-GB" sz="1200" b="0" i="0" u="none" strike="noStrike" kern="1200" dirty="0" err="1">
                <a:solidFill>
                  <a:schemeClr val="tx1"/>
                </a:solidFill>
                <a:effectLst/>
                <a:latin typeface="Verdana" panose="020B0604030504040204" pitchFamily="34" charset="0"/>
                <a:ea typeface="+mn-ea"/>
                <a:cs typeface="+mn-cs"/>
              </a:rPr>
              <a:t>animaties</a:t>
            </a:r>
            <a:r>
              <a:rPr lang="en-GB" sz="1200" b="0" i="0" u="none" strike="noStrike" kern="1200" dirty="0">
                <a:solidFill>
                  <a:schemeClr val="tx1"/>
                </a:solidFill>
                <a:effectLst/>
                <a:latin typeface="Verdana" panose="020B0604030504040204" pitchFamily="34" charset="0"/>
                <a:ea typeface="+mn-ea"/>
                <a:cs typeface="+mn-cs"/>
              </a:rPr>
              <a:t> later in de </a:t>
            </a:r>
            <a:r>
              <a:rPr lang="en-GB" sz="1200" b="0" i="0" u="none" strike="noStrike" kern="1200" dirty="0" err="1">
                <a:solidFill>
                  <a:schemeClr val="tx1"/>
                </a:solidFill>
                <a:effectLst/>
                <a:latin typeface="Verdana" panose="020B0604030504040204" pitchFamily="34" charset="0"/>
                <a:ea typeface="+mn-ea"/>
                <a:cs typeface="+mn-cs"/>
              </a:rPr>
              <a:t>presentatie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uitgelegd</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err="1">
                <a:solidFill>
                  <a:schemeClr val="tx1"/>
                </a:solidFill>
                <a:effectLst/>
                <a:latin typeface="Verdana" panose="020B0604030504040204" pitchFamily="34" charset="0"/>
                <a:ea typeface="+mn-ea"/>
                <a:cs typeface="+mn-cs"/>
              </a:rPr>
              <a:t>Volg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4 tips op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(De tips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betrekking</a:t>
            </a:r>
            <a:r>
              <a:rPr lang="en-GB" sz="1200" b="0" i="0" u="none" strike="noStrike" kern="1200" dirty="0">
                <a:solidFill>
                  <a:schemeClr val="tx1"/>
                </a:solidFill>
                <a:effectLst/>
                <a:latin typeface="Verdana" panose="020B0604030504040204" pitchFamily="34" charset="0"/>
                <a:ea typeface="+mn-ea"/>
                <a:cs typeface="+mn-cs"/>
              </a:rPr>
              <a:t> op het </a:t>
            </a:r>
            <a:r>
              <a:rPr lang="en-GB" sz="1200" b="0" i="0" u="none" strike="noStrike" kern="1200" dirty="0" err="1">
                <a:solidFill>
                  <a:schemeClr val="tx1"/>
                </a:solidFill>
                <a:effectLst/>
                <a:latin typeface="Verdana" panose="020B0604030504040204" pitchFamily="34" charset="0"/>
                <a:ea typeface="+mn-ea"/>
                <a:cs typeface="+mn-cs"/>
              </a:rPr>
              <a:t>kijken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aangezien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tot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zelf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slide 11 </a:t>
            </a:r>
            <a:r>
              <a:rPr lang="en-GB" sz="1200" b="0" i="0" u="none" strike="noStrike" kern="1200" dirty="0" err="1">
                <a:solidFill>
                  <a:schemeClr val="tx1"/>
                </a:solidFill>
                <a:effectLst/>
                <a:latin typeface="Verdana" panose="020B0604030504040204" pitchFamily="34" charset="0"/>
                <a:ea typeface="+mn-ea"/>
                <a:cs typeface="+mn-cs"/>
              </a:rPr>
              <a:t>komt</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vraag</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onthouden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wat de minimum </a:t>
            </a:r>
            <a:r>
              <a:rPr lang="en-GB" sz="1200" b="0" i="0" u="none" strike="noStrike" kern="1200" dirty="0" err="1">
                <a:solidFill>
                  <a:schemeClr val="tx1"/>
                </a:solidFill>
                <a:effectLst/>
                <a:latin typeface="Verdana" panose="020B0604030504040204" pitchFamily="34" charset="0"/>
                <a:ea typeface="+mn-ea"/>
                <a:cs typeface="+mn-cs"/>
              </a:rPr>
              <a:t>leeftijd</a:t>
            </a:r>
            <a:r>
              <a:rPr lang="en-GB" sz="1200" b="0" i="0" u="none" strike="noStrike" kern="1200" dirty="0">
                <a:solidFill>
                  <a:schemeClr val="tx1"/>
                </a:solidFill>
                <a:effectLst/>
                <a:latin typeface="Verdana" panose="020B0604030504040204" pitchFamily="34" charset="0"/>
                <a:ea typeface="+mn-ea"/>
                <a:cs typeface="+mn-cs"/>
              </a:rPr>
              <a:t> is.)</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Zo </a:t>
            </a:r>
            <a:r>
              <a:rPr lang="en-GB" sz="1200" b="0" i="0" u="none" strike="noStrike" kern="1200" dirty="0" err="1">
                <a:solidFill>
                  <a:schemeClr val="tx1"/>
                </a:solidFill>
                <a:effectLst/>
                <a:latin typeface="Verdana" panose="020B0604030504040204" pitchFamily="34" charset="0"/>
                <a:ea typeface="+mn-ea"/>
                <a:cs typeface="+mn-cs"/>
              </a:rPr>
              <a:t>heb</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grotere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verloopt</a:t>
            </a:r>
            <a:r>
              <a:rPr lang="en-GB" sz="1200" b="0" i="0" u="none" strike="noStrike" kern="1200" dirty="0">
                <a:solidFill>
                  <a:schemeClr val="tx1"/>
                </a:solidFill>
                <a:effectLst/>
                <a:latin typeface="Verdana" panose="020B0604030504040204" pitchFamily="34" charset="0"/>
                <a:ea typeface="+mn-ea"/>
                <a:cs typeface="+mn-cs"/>
              </a:rPr>
              <a:t>.</a:t>
            </a:r>
          </a:p>
          <a:p>
            <a:pPr rtl="0"/>
            <a:br>
              <a:rPr lang="en-GB" b="0" dirty="0">
                <a:effectLst/>
              </a:rPr>
            </a:br>
            <a:r>
              <a:rPr lang="en-GB" sz="1200" b="0" i="0" u="sng" kern="1200" dirty="0" err="1">
                <a:solidFill>
                  <a:schemeClr val="tx1"/>
                </a:solidFill>
                <a:effectLst/>
                <a:latin typeface="Verdana" panose="020B0604030504040204" pitchFamily="34" charset="0"/>
                <a:ea typeface="+mn-ea"/>
                <a:cs typeface="+mn-cs"/>
              </a:rPr>
              <a:t>Verdiepende</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uitleg</a:t>
            </a:r>
            <a:r>
              <a:rPr lang="en-GB" sz="1200" b="0" i="0" u="sng" kern="1200" dirty="0">
                <a:solidFill>
                  <a:schemeClr val="tx1"/>
                </a:solidFill>
                <a:effectLst/>
                <a:latin typeface="Verdana" panose="020B0604030504040204" pitchFamily="34" charset="0"/>
                <a:ea typeface="+mn-ea"/>
                <a:cs typeface="+mn-cs"/>
              </a:rPr>
              <a:t> voor docent (</a:t>
            </a:r>
            <a:r>
              <a:rPr lang="en-GB" sz="1200" b="0" i="0" u="sng" kern="1200" dirty="0" err="1">
                <a:solidFill>
                  <a:schemeClr val="tx1"/>
                </a:solidFill>
                <a:effectLst/>
                <a:latin typeface="Verdana" panose="020B0604030504040204" pitchFamily="34" charset="0"/>
                <a:ea typeface="+mn-ea"/>
                <a:cs typeface="+mn-cs"/>
              </a:rPr>
              <a:t>dit</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komt</a:t>
            </a:r>
            <a:r>
              <a:rPr lang="en-GB" sz="1200" b="0" i="0" u="sng" kern="1200" dirty="0">
                <a:solidFill>
                  <a:schemeClr val="tx1"/>
                </a:solidFill>
                <a:effectLst/>
                <a:latin typeface="Verdana" panose="020B0604030504040204" pitchFamily="34" charset="0"/>
                <a:ea typeface="+mn-ea"/>
                <a:cs typeface="+mn-cs"/>
              </a:rPr>
              <a:t> later in de </a:t>
            </a:r>
            <a:r>
              <a:rPr lang="en-GB" sz="1200" b="0" i="0" u="sng" kern="1200" dirty="0" err="1">
                <a:solidFill>
                  <a:schemeClr val="tx1"/>
                </a:solidFill>
                <a:effectLst/>
                <a:latin typeface="Verdana" panose="020B0604030504040204" pitchFamily="34" charset="0"/>
                <a:ea typeface="+mn-ea"/>
                <a:cs typeface="+mn-cs"/>
              </a:rPr>
              <a:t>animaties</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terug</a:t>
            </a:r>
            <a:r>
              <a:rPr lang="en-GB" sz="1200" b="0" i="0" u="sng" kern="1200" dirty="0">
                <a:solidFill>
                  <a:schemeClr val="tx1"/>
                </a:solidFill>
                <a:effectLst/>
                <a:latin typeface="Verdana" panose="020B0604030504040204" pitchFamily="34" charset="0"/>
                <a:ea typeface="+mn-ea"/>
                <a:cs typeface="+mn-cs"/>
              </a:rPr>
              <a:t>):</a:t>
            </a:r>
          </a:p>
          <a:p>
            <a:pPr marL="228600" indent="-228600" rtl="0">
              <a:buFont typeface="+mj-lt"/>
              <a:buAutoNum type="arabicPeriod"/>
            </a:pPr>
            <a:r>
              <a:rPr lang="en-GB" sz="1200" b="0" i="0" u="none" strike="noStrike" kern="1200" dirty="0">
                <a:solidFill>
                  <a:schemeClr val="tx1"/>
                </a:solidFill>
                <a:effectLst/>
                <a:highlight>
                  <a:srgbClr val="00FFFF"/>
                </a:highlight>
                <a:latin typeface="Verdana" panose="020B0604030504040204" pitchFamily="34" charset="0"/>
                <a:ea typeface="+mn-ea"/>
                <a:cs typeface="+mn-cs"/>
              </a:rPr>
              <a:t>Vind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een</a:t>
            </a:r>
            <a:r>
              <a:rPr lang="en-GB" sz="1200" b="0" i="0" u="none" strike="noStrike" kern="1200" dirty="0">
                <a:solidFill>
                  <a:schemeClr val="tx1"/>
                </a:solidFill>
                <a:effectLst/>
                <a:highlight>
                  <a:srgbClr val="00FFFF"/>
                </a:highlight>
                <a:latin typeface="Verdana" panose="020B0604030504040204" pitchFamily="34" charset="0"/>
                <a:ea typeface="+mn-ea"/>
                <a:cs typeface="+mn-cs"/>
              </a:rPr>
              <a:t>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volwassene</a:t>
            </a:r>
            <a:r>
              <a:rPr lang="en-GB" sz="1200" b="0" i="0" u="none" strike="noStrike" kern="1200" dirty="0">
                <a:solidFill>
                  <a:schemeClr val="tx1"/>
                </a:solidFill>
                <a:effectLst/>
                <a:highlight>
                  <a:srgbClr val="00FFFF"/>
                </a:highlight>
                <a:latin typeface="Verdana" panose="020B0604030504040204" pitchFamily="34" charset="0"/>
                <a:ea typeface="+mn-ea"/>
                <a:cs typeface="+mn-cs"/>
              </a:rPr>
              <a:t> die het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vuurwerk</a:t>
            </a:r>
            <a:r>
              <a:rPr lang="en-GB" sz="1200" b="0" i="0" u="none" strike="noStrike" kern="1200" dirty="0">
                <a:solidFill>
                  <a:schemeClr val="tx1"/>
                </a:solidFill>
                <a:effectLst/>
                <a:highlight>
                  <a:srgbClr val="00FFFF"/>
                </a:highlight>
                <a:latin typeface="Verdana" panose="020B0604030504040204" pitchFamily="34" charset="0"/>
                <a:ea typeface="+mn-ea"/>
                <a:cs typeface="+mn-cs"/>
              </a:rPr>
              <a:t> voor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jou</a:t>
            </a:r>
            <a:r>
              <a:rPr lang="en-GB" sz="1200" b="0" i="0" u="none" strike="noStrike" kern="1200" dirty="0">
                <a:solidFill>
                  <a:schemeClr val="tx1"/>
                </a:solidFill>
                <a:effectLst/>
                <a:highlight>
                  <a:srgbClr val="00FFFF"/>
                </a:highlight>
                <a:latin typeface="Verdana" panose="020B0604030504040204" pitchFamily="34" charset="0"/>
                <a:ea typeface="+mn-ea"/>
                <a:cs typeface="+mn-cs"/>
              </a:rPr>
              <a:t>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wil</a:t>
            </a:r>
            <a:r>
              <a:rPr lang="en-GB" sz="1200" b="0" i="0" u="none" strike="noStrike" kern="1200" dirty="0">
                <a:solidFill>
                  <a:schemeClr val="tx1"/>
                </a:solidFill>
                <a:effectLst/>
                <a:highlight>
                  <a:srgbClr val="00FFFF"/>
                </a:highlight>
                <a:latin typeface="Verdana" panose="020B0604030504040204" pitchFamily="34" charset="0"/>
                <a:ea typeface="+mn-ea"/>
                <a:cs typeface="+mn-cs"/>
              </a:rPr>
              <a:t>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afsteken</a:t>
            </a:r>
            <a:r>
              <a:rPr lang="en-GB" sz="1200" b="0" i="0" u="none" strike="noStrike" kern="1200" dirty="0">
                <a:solidFill>
                  <a:schemeClr val="tx1"/>
                </a:solidFill>
                <a:effectLst/>
                <a:highlight>
                  <a:srgbClr val="00FFFF"/>
                </a:highlight>
                <a:latin typeface="Verdana" panose="020B0604030504040204" pitchFamily="34" charset="0"/>
                <a:ea typeface="+mn-ea"/>
                <a:cs typeface="+mn-cs"/>
              </a:rPr>
              <a:t>.</a:t>
            </a:r>
          </a:p>
          <a:p>
            <a:pPr marL="228600" indent="-228600" rtl="0" fontAlgn="base">
              <a:buFont typeface="+mj-lt"/>
              <a:buAutoNum type="arabicPeriod"/>
            </a:pP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gehoorbescherming</a:t>
            </a:r>
            <a:endParaRPr lang="en-GB" sz="1200" b="0" i="0" u="none" strike="noStrike" kern="1200" dirty="0">
              <a:solidFill>
                <a:schemeClr val="tx1"/>
              </a:solidFill>
              <a:effectLst/>
              <a:latin typeface="Verdana" panose="020B0604030504040204" pitchFamily="34" charset="0"/>
              <a:ea typeface="+mn-ea"/>
              <a:cs typeface="+mn-cs"/>
            </a:endParaRPr>
          </a:p>
          <a:p>
            <a:pPr marL="0" indent="0" rtl="0" fontAlgn="base">
              <a:buFont typeface="+mj-lt"/>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per </a:t>
            </a:r>
            <a:r>
              <a:rPr lang="en-GB" sz="1200" b="0" i="0" u="none" strike="noStrike" kern="1200" dirty="0" err="1">
                <a:solidFill>
                  <a:schemeClr val="tx1"/>
                </a:solidFill>
                <a:effectLst/>
                <a:latin typeface="Verdana" panose="020B0604030504040204" pitchFamily="34" charset="0"/>
                <a:ea typeface="+mn-ea"/>
                <a:cs typeface="+mn-cs"/>
              </a:rPr>
              <a:t>ongeluk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vlak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naast</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ontploffen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gaat</a:t>
            </a:r>
            <a:r>
              <a:rPr lang="en-GB" sz="1200" b="0" i="0" u="none" strike="noStrike" kern="1200" dirty="0">
                <a:solidFill>
                  <a:schemeClr val="tx1"/>
                </a:solidFill>
                <a:effectLst/>
                <a:latin typeface="Verdana" panose="020B0604030504040204" pitchFamily="34" charset="0"/>
                <a:ea typeface="+mn-ea"/>
                <a:cs typeface="+mn-cs"/>
              </a:rPr>
              <a:t>. </a:t>
            </a:r>
          </a:p>
          <a:p>
            <a:pPr marL="228600" indent="-228600" rtl="0" fontAlgn="base">
              <a:buFont typeface="+mj-lt"/>
              <a:buAutoNum type="arabicPeriod" startAt="3"/>
            </a:pPr>
            <a:r>
              <a:rPr lang="en-GB" sz="1200" b="0" i="0" u="none" strike="noStrike" kern="1200" dirty="0" err="1">
                <a:solidFill>
                  <a:schemeClr val="tx1"/>
                </a:solidFill>
                <a:effectLst/>
                <a:latin typeface="Verdana" panose="020B0604030504040204" pitchFamily="34" charset="0"/>
                <a:ea typeface="+mn-ea"/>
                <a:cs typeface="+mn-cs"/>
              </a:rPr>
              <a:t>Houd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minimaal</a:t>
            </a:r>
            <a:r>
              <a:rPr lang="en-GB" sz="1200" b="0" i="0" u="none" strike="noStrike" kern="1200" dirty="0">
                <a:solidFill>
                  <a:schemeClr val="tx1"/>
                </a:solidFill>
                <a:effectLst/>
                <a:latin typeface="Verdana" panose="020B0604030504040204" pitchFamily="34" charset="0"/>
                <a:ea typeface="+mn-ea"/>
                <a:cs typeface="+mn-cs"/>
              </a:rPr>
              <a:t> 8 meter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Dat is zo </a:t>
            </a:r>
            <a:r>
              <a:rPr lang="en-GB" sz="1200" b="0" i="0" u="none" strike="noStrike" kern="1200" dirty="0" err="1">
                <a:solidFill>
                  <a:schemeClr val="tx1"/>
                </a:solidFill>
                <a:effectLst/>
                <a:latin typeface="Verdana" panose="020B0604030504040204" pitchFamily="34" charset="0"/>
                <a:ea typeface="+mn-ea"/>
                <a:cs typeface="+mn-cs"/>
              </a:rPr>
              <a:t>ver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2 auto's achter </a:t>
            </a:r>
            <a:r>
              <a:rPr lang="en-GB" sz="1200" b="0" i="0" u="none" strike="noStrike" kern="1200" dirty="0" err="1">
                <a:solidFill>
                  <a:schemeClr val="tx1"/>
                </a:solidFill>
                <a:effectLst/>
                <a:latin typeface="Verdana" panose="020B0604030504040204" pitchFamily="34" charset="0"/>
                <a:ea typeface="+mn-ea"/>
                <a:cs typeface="+mn-cs"/>
              </a:rPr>
              <a:t>elkaar</a:t>
            </a:r>
            <a:r>
              <a:rPr lang="en-GB" sz="1200" b="0" i="0" u="none" strike="noStrike" kern="1200" dirty="0">
                <a:solidFill>
                  <a:schemeClr val="tx1"/>
                </a:solidFill>
                <a:effectLst/>
                <a:latin typeface="Verdana" panose="020B0604030504040204" pitchFamily="34" charset="0"/>
                <a:ea typeface="+mn-ea"/>
                <a:cs typeface="+mn-cs"/>
              </a:rPr>
              <a:t>:</a:t>
            </a:r>
          </a:p>
          <a:p>
            <a:pPr marL="0" indent="0" rtl="0" fontAlgn="base">
              <a:buFont typeface="+mj-lt"/>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800" b="0" i="0" u="none" strike="noStrike" kern="1200" dirty="0" err="1">
                <a:solidFill>
                  <a:schemeClr val="tx1"/>
                </a:solidFill>
                <a:effectLst/>
                <a:latin typeface="Verdana" panose="020B0604030504040204" pitchFamily="34" charset="0"/>
              </a:rPr>
              <a:t>Dit</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beschermt</a:t>
            </a:r>
            <a:r>
              <a:rPr lang="en-GB" sz="1800" b="0" i="0" u="none" strike="noStrike" kern="1200" dirty="0">
                <a:solidFill>
                  <a:schemeClr val="tx1"/>
                </a:solidFill>
                <a:effectLst/>
                <a:latin typeface="Verdana" panose="020B0604030504040204" pitchFamily="34" charset="0"/>
              </a:rPr>
              <a:t> je </a:t>
            </a:r>
            <a:r>
              <a:rPr lang="en-GB" sz="1800" b="0" i="0" u="none" strike="noStrike" kern="1200" dirty="0" err="1">
                <a:solidFill>
                  <a:schemeClr val="tx1"/>
                </a:solidFill>
                <a:effectLst/>
                <a:latin typeface="Verdana" panose="020B0604030504040204" pitchFamily="34" charset="0"/>
              </a:rPr>
              <a:t>grotendeels</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tegen</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rondvliegende</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vonken</a:t>
            </a:r>
            <a:r>
              <a:rPr lang="en-GB" sz="1800" b="0" i="0" u="none" strike="noStrike" kern="1200" dirty="0">
                <a:solidFill>
                  <a:schemeClr val="tx1"/>
                </a:solidFill>
                <a:effectLst/>
                <a:latin typeface="Verdana" panose="020B0604030504040204" pitchFamily="34" charset="0"/>
              </a:rPr>
              <a:t>.</a:t>
            </a:r>
          </a:p>
          <a:p>
            <a:pPr marL="0" indent="0" rtl="0" fontAlgn="base">
              <a:buFont typeface="+mj-lt"/>
              <a:buNone/>
            </a:pPr>
            <a:r>
              <a:rPr lang="en-GB" sz="1800" b="0" i="0" u="none" strike="noStrike" kern="1200" dirty="0">
                <a:solidFill>
                  <a:schemeClr val="tx1"/>
                </a:solidFill>
                <a:effectLst/>
                <a:latin typeface="Verdana" panose="020B0604030504040204" pitchFamily="34" charset="0"/>
                <a:ea typeface="+mn-ea"/>
                <a:cs typeface="+mn-cs"/>
              </a:rPr>
              <a:t>      </a:t>
            </a:r>
            <a:r>
              <a:rPr lang="en-GB" sz="18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200" b="0" i="0" u="none" strike="noStrike" kern="1200" dirty="0">
                <a:solidFill>
                  <a:schemeClr val="tx1"/>
                </a:solidFill>
                <a:effectLst/>
                <a:latin typeface="Verdana" panose="020B0604030504040204" pitchFamily="34" charset="0"/>
                <a:ea typeface="+mn-ea"/>
                <a:cs typeface="+mn-cs"/>
              </a:rPr>
              <a:t>En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loop je minder </a:t>
            </a:r>
            <a:r>
              <a:rPr lang="en-GB" sz="1200" b="0" i="0" u="none" strike="noStrike" kern="1200" dirty="0" err="1">
                <a:solidFill>
                  <a:schemeClr val="tx1"/>
                </a:solidFill>
                <a:effectLst/>
                <a:latin typeface="Verdana" panose="020B0604030504040204" pitchFamily="34" charset="0"/>
                <a:ea typeface="+mn-ea"/>
                <a:cs typeface="+mn-cs"/>
              </a:rPr>
              <a:t>snel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gehoorschade</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veroorzaakt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harde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Zelfs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 </a:t>
            </a:r>
            <a:br>
              <a:rPr lang="en-GB" sz="1200" b="0" i="0" u="none" strike="noStrike" kern="1200" dirty="0">
                <a:solidFill>
                  <a:schemeClr val="tx1"/>
                </a:solidFill>
                <a:effectLst/>
                <a:latin typeface="Verdana" panose="020B0604030504040204" pitchFamily="34" charset="0"/>
                <a:ea typeface="+mn-ea"/>
                <a:cs typeface="+mn-cs"/>
              </a:rPr>
            </a:b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geluidsniveau</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boven</a:t>
            </a:r>
            <a:r>
              <a:rPr lang="en-GB" sz="1200" b="0" i="0" u="none" strike="noStrike" kern="1200" dirty="0">
                <a:solidFill>
                  <a:schemeClr val="tx1"/>
                </a:solidFill>
                <a:effectLst/>
                <a:latin typeface="Verdana" panose="020B0604030504040204" pitchFamily="34" charset="0"/>
                <a:ea typeface="+mn-ea"/>
                <a:cs typeface="+mn-cs"/>
              </a:rPr>
              <a:t> de 120 decibel </a:t>
            </a:r>
            <a:r>
              <a:rPr lang="en-GB" sz="1200" b="0" i="0" u="none" strike="noStrike" kern="1200" dirty="0" err="1">
                <a:solidFill>
                  <a:schemeClr val="tx1"/>
                </a:solidFill>
                <a:effectLst/>
                <a:latin typeface="Verdana" panose="020B0604030504040204" pitchFamily="34" charset="0"/>
                <a:ea typeface="+mn-ea"/>
                <a:cs typeface="+mn-cs"/>
              </a:rPr>
              <a:t>uitkomt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gehoorschade</a:t>
            </a:r>
            <a:r>
              <a:rPr lang="en-GB" sz="1200" b="0" i="0" u="none" strike="noStrike" kern="1200" dirty="0">
                <a:solidFill>
                  <a:schemeClr val="tx1"/>
                </a:solidFill>
                <a:effectLst/>
                <a:latin typeface="Verdana" panose="020B0604030504040204" pitchFamily="34" charset="0"/>
                <a:ea typeface="+mn-ea"/>
                <a:cs typeface="+mn-cs"/>
              </a:rPr>
              <a:t>  </a:t>
            </a:r>
            <a:br>
              <a:rPr lang="en-GB" sz="1200" b="0" i="0" u="none" strike="noStrike" kern="1200" dirty="0">
                <a:solidFill>
                  <a:schemeClr val="tx1"/>
                </a:solidFill>
                <a:effectLst/>
                <a:latin typeface="Verdana" panose="020B0604030504040204" pitchFamily="34" charset="0"/>
                <a:ea typeface="+mn-ea"/>
                <a:cs typeface="+mn-cs"/>
              </a:rPr>
            </a:b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ontstaan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gehoorbescherming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draagt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geluidsniveau</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legaal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br>
              <a:rPr lang="en-GB" sz="1200" b="0" i="0" u="none" strike="noStrike" kern="1200" dirty="0">
                <a:solidFill>
                  <a:schemeClr val="tx1"/>
                </a:solidFill>
                <a:effectLst/>
                <a:latin typeface="Verdana" panose="020B0604030504040204" pitchFamily="34" charset="0"/>
                <a:ea typeface="+mn-ea"/>
                <a:cs typeface="+mn-cs"/>
              </a:rPr>
            </a:b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boven</a:t>
            </a:r>
            <a:r>
              <a:rPr lang="en-GB" sz="1200" b="0" i="0" u="none" strike="noStrike" kern="1200" dirty="0">
                <a:solidFill>
                  <a:schemeClr val="tx1"/>
                </a:solidFill>
                <a:effectLst/>
                <a:latin typeface="Verdana" panose="020B0604030504040204" pitchFamily="34" charset="0"/>
                <a:ea typeface="+mn-ea"/>
                <a:cs typeface="+mn-cs"/>
              </a:rPr>
              <a:t> de 120 decibel </a:t>
            </a:r>
            <a:r>
              <a:rPr lang="en-GB" sz="1200" b="0" i="0" u="none" strike="noStrike" kern="1200" dirty="0" err="1">
                <a:solidFill>
                  <a:schemeClr val="tx1"/>
                </a:solidFill>
                <a:effectLst/>
                <a:latin typeface="Verdana" panose="020B0604030504040204" pitchFamily="34" charset="0"/>
                <a:ea typeface="+mn-ea"/>
                <a:cs typeface="+mn-cs"/>
              </a:rPr>
              <a:t>uitkomen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F2-vuurwerk is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8 meter. </a:t>
            </a:r>
            <a:r>
              <a:rPr lang="en-GB" sz="1200" b="0" i="0" u="none" strike="noStrike" kern="1200" dirty="0" err="1">
                <a:solidFill>
                  <a:schemeClr val="tx1"/>
                </a:solidFill>
                <a:effectLst/>
                <a:latin typeface="Verdana" panose="020B0604030504040204" pitchFamily="34" charset="0"/>
                <a:ea typeface="+mn-ea"/>
                <a:cs typeface="+mn-cs"/>
              </a:rPr>
              <a:t>Zie</a:t>
            </a:r>
            <a:r>
              <a:rPr lang="en-GB" sz="1200" b="0" i="0" u="none" strike="noStrike" kern="1200" dirty="0">
                <a:solidFill>
                  <a:schemeClr val="tx1"/>
                </a:solidFill>
                <a:effectLst/>
                <a:latin typeface="Verdana" panose="020B0604030504040204" pitchFamily="34" charset="0"/>
                <a:ea typeface="+mn-ea"/>
                <a:cs typeface="+mn-cs"/>
              </a:rPr>
              <a:t> voor F1-vuurwerk de </a:t>
            </a:r>
            <a:br>
              <a:rPr lang="en-GB" sz="1200" b="0" i="0" u="none" strike="noStrike" kern="1200" dirty="0">
                <a:solidFill>
                  <a:schemeClr val="tx1"/>
                </a:solidFill>
                <a:effectLst/>
                <a:latin typeface="Verdana" panose="020B0604030504040204" pitchFamily="34" charset="0"/>
                <a:ea typeface="+mn-ea"/>
                <a:cs typeface="+mn-cs"/>
              </a:rPr>
            </a:b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instructies</a:t>
            </a:r>
            <a:r>
              <a:rPr lang="en-GB" sz="1200" b="0" i="0" u="none" strike="noStrike" kern="1200" dirty="0">
                <a:solidFill>
                  <a:schemeClr val="tx1"/>
                </a:solidFill>
                <a:effectLst/>
                <a:latin typeface="Verdana" panose="020B0604030504040204" pitchFamily="34" charset="0"/>
                <a:ea typeface="+mn-ea"/>
                <a:cs typeface="+mn-cs"/>
              </a:rPr>
              <a:t> op de </a:t>
            </a:r>
            <a:r>
              <a:rPr lang="en-GB" sz="1200" b="0" i="0" u="none" strike="noStrike" kern="1200" dirty="0" err="1">
                <a:solidFill>
                  <a:schemeClr val="tx1"/>
                </a:solidFill>
                <a:effectLst/>
                <a:latin typeface="Verdana" panose="020B0604030504040204" pitchFamily="34" charset="0"/>
                <a:ea typeface="+mn-ea"/>
                <a:cs typeface="+mn-cs"/>
              </a:rPr>
              <a:t>verpakking</a:t>
            </a:r>
            <a:r>
              <a:rPr lang="en-GB" sz="1200" b="0" i="0" u="none" strike="noStrike" kern="1200" dirty="0">
                <a:solidFill>
                  <a:schemeClr val="tx1"/>
                </a:solidFill>
                <a:effectLst/>
                <a:latin typeface="Verdana" panose="020B0604030504040204" pitchFamily="34" charset="0"/>
                <a:ea typeface="+mn-ea"/>
                <a:cs typeface="+mn-cs"/>
              </a:rPr>
              <a:t>.</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startAt="4"/>
              <a:tabLst/>
              <a:defRPr/>
            </a:pP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in </a:t>
            </a:r>
            <a:r>
              <a:rPr lang="en-GB" sz="1200" b="0" i="0" u="none" strike="noStrike" kern="1200" dirty="0" err="1">
                <a:solidFill>
                  <a:schemeClr val="tx1"/>
                </a:solidFill>
                <a:effectLst/>
                <a:latin typeface="Verdana" panose="020B0604030504040204" pitchFamily="34" charset="0"/>
                <a:ea typeface="+mn-ea"/>
                <a:cs typeface="+mn-cs"/>
              </a:rPr>
              <a:t>terecht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Wat </a:t>
            </a:r>
            <a:r>
              <a:rPr lang="en-GB" sz="1200" b="0" i="0" u="none" strike="noStrike" kern="1200" dirty="0" err="1">
                <a:solidFill>
                  <a:schemeClr val="tx1"/>
                </a:solidFill>
                <a:effectLst/>
                <a:latin typeface="Verdana" panose="020B0604030504040204" pitchFamily="34" charset="0"/>
                <a:ea typeface="+mn-ea"/>
                <a:cs typeface="+mn-cs"/>
              </a:rPr>
              <a:t>denken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jullie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beter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a:t>
            </a:r>
          </a:p>
          <a:p>
            <a:pPr marL="0" indent="0" rtl="0" fontAlgn="base">
              <a:buFont typeface="Arial" panose="020B0604020202020204" pitchFamily="34" charset="0"/>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200" b="0" i="0" u="none" strike="noStrike" kern="1200" dirty="0">
                <a:solidFill>
                  <a:schemeClr val="tx1"/>
                </a:solidFill>
                <a:effectLst/>
                <a:latin typeface="Verdana" panose="020B0604030504040204" pitchFamily="34" charset="0"/>
                <a:ea typeface="+mn-ea"/>
                <a:cs typeface="+mn-cs"/>
              </a:rPr>
              <a:t>Trek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brandbare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nylon of fleece-</a:t>
            </a:r>
            <a:r>
              <a:rPr lang="en-GB" sz="1200" b="0" i="0" u="none" strike="noStrike" kern="1200" dirty="0" err="1">
                <a:solidFill>
                  <a:schemeClr val="tx1"/>
                </a:solidFill>
                <a:effectLst/>
                <a:latin typeface="Verdana" panose="020B0604030504040204" pitchFamily="34" charset="0"/>
                <a:ea typeface="+mn-ea"/>
                <a:cs typeface="+mn-cs"/>
              </a:rPr>
              <a:t>vesten</a:t>
            </a:r>
            <a:r>
              <a:rPr lang="en-GB" sz="1200" b="0" i="0" u="none" strike="noStrike" kern="1200" dirty="0">
                <a:solidFill>
                  <a:schemeClr val="tx1"/>
                </a:solidFill>
                <a:effectLst/>
                <a:latin typeface="Verdana" panose="020B0604030504040204" pitchFamily="34" charset="0"/>
                <a:ea typeface="+mn-ea"/>
                <a:cs typeface="+mn-cs"/>
              </a:rPr>
              <a:t>)</a:t>
            </a:r>
          </a:p>
          <a:p>
            <a:pPr marL="0" indent="0" rtl="0" fontAlgn="base">
              <a:buFont typeface="Arial" panose="020B0604020202020204" pitchFamily="34" charset="0"/>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jas</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wijde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zakken</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capuchon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invallen</a:t>
            </a:r>
            <a:endParaRPr lang="en-GB" sz="1200" b="0" i="0" u="none" strike="noStrike" kern="1200" dirty="0">
              <a:solidFill>
                <a:schemeClr val="tx1"/>
              </a:solidFill>
              <a:effectLst/>
              <a:latin typeface="Verdana" panose="020B0604030504040204" pitchFamily="34" charset="0"/>
              <a:ea typeface="+mn-ea"/>
              <a:cs typeface="+mn-cs"/>
            </a:endParaRPr>
          </a:p>
          <a:p>
            <a:pPr marL="0" indent="0" rtl="0" fontAlgn="base">
              <a:buFont typeface="Arial" panose="020B0604020202020204" pitchFamily="34" charset="0"/>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wijde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laarsjes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invallen</a:t>
            </a:r>
            <a:r>
              <a:rPr lang="en-GB" sz="1200" b="0" i="0" u="none" strike="noStrike" kern="1200" dirty="0">
                <a:solidFill>
                  <a:schemeClr val="tx1"/>
                </a:solidFill>
                <a:effectLst/>
                <a:latin typeface="Verdana" panose="020B0604030504040204" pitchFamily="34" charset="0"/>
                <a:ea typeface="+mn-ea"/>
                <a:cs typeface="+mn-cs"/>
              </a:rPr>
              <a:t>.</a:t>
            </a:r>
          </a:p>
          <a:p>
            <a:pPr marL="0" indent="0" rtl="0" fontAlgn="base">
              <a:buFont typeface="Arial" panose="020B0604020202020204" pitchFamily="34" charset="0"/>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trui</a:t>
            </a:r>
            <a:r>
              <a:rPr lang="en-GB" sz="1200" b="0" i="0" u="none" strike="noStrike" kern="1200" dirty="0">
                <a:solidFill>
                  <a:schemeClr val="tx1"/>
                </a:solidFill>
                <a:effectLst/>
                <a:latin typeface="Verdana" panose="020B0604030504040204" pitchFamily="34" charset="0"/>
                <a:ea typeface="+mn-ea"/>
                <a:cs typeface="+mn-cs"/>
              </a:rPr>
              <a:t> en/of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spijkerbroek</a:t>
            </a:r>
            <a:endParaRPr lang="en-GB" sz="1200" b="0" i="0" u="none" strike="noStrike" kern="1200" dirty="0">
              <a:solidFill>
                <a:schemeClr val="tx1"/>
              </a:solidFill>
              <a:effectLst/>
              <a:latin typeface="Verdana" panose="020B0604030504040204" pitchFamily="34" charset="0"/>
              <a:ea typeface="+mn-ea"/>
              <a:cs typeface="+mn-cs"/>
            </a:endParaRPr>
          </a:p>
          <a:p>
            <a:pPr marL="0" lvl="0" indent="0" fontAlgn="base">
              <a:buFont typeface="Arial" panose="020B0604020202020204" pitchFamily="34" charset="0"/>
              <a:buNone/>
            </a:pPr>
            <a:endParaRPr lang="nl-NL" baseline="0"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5</a:t>
            </a:fld>
            <a:endParaRPr lang="en-NL"/>
          </a:p>
        </p:txBody>
      </p:sp>
    </p:spTree>
    <p:extLst>
      <p:ext uri="{BB962C8B-B14F-4D97-AF65-F5344CB8AC3E}">
        <p14:creationId xmlns:p14="http://schemas.microsoft.com/office/powerpoint/2010/main" val="193384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err="1">
                <a:solidFill>
                  <a:schemeClr val="tx1"/>
                </a:solidFill>
                <a:effectLst/>
                <a:latin typeface="Verdana" panose="020B0604030504040204" pitchFamily="34" charset="0"/>
                <a:ea typeface="+mn-ea"/>
                <a:cs typeface="+mn-cs"/>
              </a:rPr>
              <a:t>Programma</a:t>
            </a:r>
            <a:endParaRPr lang="en-GB" b="1">
              <a:effectLst/>
            </a:endParaRPr>
          </a:p>
          <a:p>
            <a:pPr rtl="0"/>
            <a:r>
              <a:rPr lang="en-GB" sz="1200" b="0" i="0" u="none" strike="noStrike" kern="1200" err="1">
                <a:solidFill>
                  <a:schemeClr val="tx1"/>
                </a:solidFill>
                <a:effectLst/>
                <a:latin typeface="Verdana" panose="020B0604030504040204" pitchFamily="34" charset="0"/>
                <a:ea typeface="+mn-ea"/>
                <a:cs typeface="+mn-cs"/>
              </a:rPr>
              <a:t>Doorloop</a:t>
            </a:r>
            <a:r>
              <a:rPr lang="en-GB" sz="1200" b="0" i="0" u="none" strike="noStrike" kern="1200">
                <a:solidFill>
                  <a:schemeClr val="tx1"/>
                </a:solidFill>
                <a:effectLst/>
                <a:latin typeface="Verdana" panose="020B0604030504040204" pitchFamily="34" charset="0"/>
                <a:ea typeface="+mn-ea"/>
                <a:cs typeface="+mn-cs"/>
              </a:rPr>
              <a:t> het </a:t>
            </a:r>
            <a:r>
              <a:rPr lang="en-GB" sz="1200" b="0" i="0" u="none" strike="noStrike" kern="1200" err="1">
                <a:solidFill>
                  <a:schemeClr val="tx1"/>
                </a:solidFill>
                <a:effectLst/>
                <a:latin typeface="Verdana" panose="020B0604030504040204" pitchFamily="34" charset="0"/>
                <a:ea typeface="+mn-ea"/>
                <a:cs typeface="+mn-cs"/>
              </a:rPr>
              <a:t>programma</a:t>
            </a:r>
            <a:r>
              <a:rPr lang="en-GB" sz="1200" b="0" i="0" u="none" strike="noStrike" kern="1200">
                <a:solidFill>
                  <a:schemeClr val="tx1"/>
                </a:solidFill>
                <a:effectLst/>
                <a:latin typeface="Verdana" panose="020B0604030504040204" pitchFamily="34" charset="0"/>
                <a:ea typeface="+mn-ea"/>
                <a:cs typeface="+mn-cs"/>
              </a:rPr>
              <a:t> met </a:t>
            </a:r>
            <a:r>
              <a:rPr lang="en-GB" sz="1200" b="0" i="0" u="none" strike="noStrike" kern="1200" err="1">
                <a:solidFill>
                  <a:schemeClr val="tx1"/>
                </a:solidFill>
                <a:effectLst/>
                <a:latin typeface="Verdana" panose="020B0604030504040204" pitchFamily="34" charset="0"/>
                <a:ea typeface="+mn-ea"/>
                <a:cs typeface="+mn-cs"/>
              </a:rPr>
              <a:t>een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korte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toelichting</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Vertel</a:t>
            </a:r>
            <a:r>
              <a:rPr lang="en-GB" sz="1200" b="0" i="0" u="none" strike="noStrike" kern="1200">
                <a:solidFill>
                  <a:schemeClr val="tx1"/>
                </a:solidFill>
                <a:effectLst/>
                <a:latin typeface="Verdana" panose="020B0604030504040204" pitchFamily="34" charset="0"/>
                <a:ea typeface="+mn-ea"/>
                <a:cs typeface="+mn-cs"/>
              </a:rPr>
              <a:t> de </a:t>
            </a:r>
            <a:r>
              <a:rPr lang="en-GB" sz="1200" b="0" i="0" u="none" strike="noStrike" kern="1200" err="1">
                <a:solidFill>
                  <a:schemeClr val="tx1"/>
                </a:solidFill>
                <a:effectLst/>
                <a:latin typeface="Verdana" panose="020B0604030504040204" pitchFamily="34" charset="0"/>
                <a:ea typeface="+mn-ea"/>
                <a:cs typeface="+mn-cs"/>
              </a:rPr>
              <a:t>kinderen</a:t>
            </a:r>
            <a:r>
              <a:rPr lang="en-GB" sz="1200" b="0" i="0" u="none" strike="noStrike" kern="1200">
                <a:solidFill>
                  <a:schemeClr val="tx1"/>
                </a:solidFill>
                <a:effectLst/>
                <a:latin typeface="Verdana" panose="020B0604030504040204" pitchFamily="34" charset="0"/>
                <a:ea typeface="+mn-ea"/>
                <a:cs typeface="+mn-cs"/>
              </a:rPr>
              <a:t> wat je </a:t>
            </a:r>
            <a:r>
              <a:rPr lang="en-GB" sz="1200" b="0" i="0" u="none" strike="noStrike" kern="1200" err="1">
                <a:solidFill>
                  <a:schemeClr val="tx1"/>
                </a:solidFill>
                <a:effectLst/>
                <a:latin typeface="Verdana" panose="020B0604030504040204" pitchFamily="34" charset="0"/>
                <a:ea typeface="+mn-ea"/>
                <a:cs typeface="+mn-cs"/>
              </a:rPr>
              <a:t>gaat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doen</a:t>
            </a:r>
            <a:r>
              <a:rPr lang="en-GB" sz="1200" b="0" i="0" u="none" strike="noStrike" kern="1200">
                <a:solidFill>
                  <a:schemeClr val="tx1"/>
                </a:solidFill>
                <a:effectLst/>
                <a:latin typeface="Verdana" panose="020B0604030504040204" pitchFamily="34" charset="0"/>
                <a:ea typeface="+mn-ea"/>
                <a:cs typeface="+mn-cs"/>
              </a:rPr>
              <a:t> in de les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dat</a:t>
            </a:r>
            <a:r>
              <a:rPr lang="en-GB" sz="1200" b="0" i="0" u="none" strike="noStrike" kern="1200">
                <a:solidFill>
                  <a:schemeClr val="tx1"/>
                </a:solidFill>
                <a:effectLst/>
                <a:latin typeface="Verdana" panose="020B0604030504040204" pitchFamily="34" charset="0"/>
                <a:ea typeface="+mn-ea"/>
                <a:cs typeface="+mn-cs"/>
              </a:rPr>
              <a:t> het </a:t>
            </a:r>
            <a:r>
              <a:rPr lang="en-GB" sz="1200" b="0" i="0" u="none" strike="noStrike" kern="1200" err="1">
                <a:solidFill>
                  <a:schemeClr val="tx1"/>
                </a:solidFill>
                <a:effectLst/>
                <a:latin typeface="Verdana" panose="020B0604030504040204" pitchFamily="34" charset="0"/>
                <a:ea typeface="+mn-ea"/>
                <a:cs typeface="+mn-cs"/>
              </a:rPr>
              <a:t>doel</a:t>
            </a:r>
            <a:r>
              <a:rPr lang="en-GB" sz="1200" b="0" i="0" u="none" strike="noStrike" kern="1200">
                <a:solidFill>
                  <a:schemeClr val="tx1"/>
                </a:solidFill>
                <a:effectLst/>
                <a:latin typeface="Verdana" panose="020B0604030504040204" pitchFamily="34" charset="0"/>
                <a:ea typeface="+mn-ea"/>
                <a:cs typeface="+mn-cs"/>
              </a:rPr>
              <a:t> is om hen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leren</a:t>
            </a:r>
            <a:r>
              <a:rPr lang="en-GB" sz="1200" b="0" i="0" u="none" strike="noStrike" kern="1200">
                <a:solidFill>
                  <a:schemeClr val="tx1"/>
                </a:solidFill>
                <a:effectLst/>
                <a:latin typeface="Verdana" panose="020B0604030504040204" pitchFamily="34" charset="0"/>
                <a:ea typeface="+mn-ea"/>
                <a:cs typeface="+mn-cs"/>
              </a:rPr>
              <a:t> wat </a:t>
            </a:r>
            <a:r>
              <a:rPr lang="en-GB" sz="1200" b="0" i="0" u="none" strike="noStrike" kern="1200" err="1">
                <a:solidFill>
                  <a:schemeClr val="tx1"/>
                </a:solidFill>
                <a:effectLst/>
                <a:latin typeface="Verdana" panose="020B0604030504040204" pitchFamily="34" charset="0"/>
                <a:ea typeface="+mn-ea"/>
                <a:cs typeface="+mn-cs"/>
              </a:rPr>
              <a:t>vuurwerk</a:t>
            </a:r>
            <a:r>
              <a:rPr lang="en-GB" sz="1200" b="0" i="0" u="none" strike="noStrike" kern="1200">
                <a:solidFill>
                  <a:schemeClr val="tx1"/>
                </a:solidFill>
                <a:effectLst/>
                <a:latin typeface="Verdana" panose="020B0604030504040204" pitchFamily="34" charset="0"/>
                <a:ea typeface="+mn-ea"/>
                <a:cs typeface="+mn-cs"/>
              </a:rPr>
              <a:t> is, wat de regels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de </a:t>
            </a:r>
            <a:r>
              <a:rPr lang="en-GB" sz="1200" b="0" i="0" u="none" strike="noStrike" kern="1200" err="1">
                <a:solidFill>
                  <a:schemeClr val="tx1"/>
                </a:solidFill>
                <a:effectLst/>
                <a:latin typeface="Verdana" panose="020B0604030504040204" pitchFamily="34" charset="0"/>
                <a:ea typeface="+mn-ea"/>
                <a:cs typeface="+mn-cs"/>
              </a:rPr>
              <a:t>gevaren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zijn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welke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effecten</a:t>
            </a:r>
            <a:r>
              <a:rPr lang="en-GB" sz="1200" b="0" i="0" u="none" strike="noStrike" kern="1200">
                <a:solidFill>
                  <a:schemeClr val="tx1"/>
                </a:solidFill>
                <a:effectLst/>
                <a:latin typeface="Verdana" panose="020B0604030504040204" pitchFamily="34" charset="0"/>
                <a:ea typeface="+mn-ea"/>
                <a:cs typeface="+mn-cs"/>
              </a:rPr>
              <a:t> het </a:t>
            </a:r>
            <a:r>
              <a:rPr lang="en-GB" sz="1200" b="0" i="0" u="none" strike="noStrike" kern="1200" err="1">
                <a:solidFill>
                  <a:schemeClr val="tx1"/>
                </a:solidFill>
                <a:effectLst/>
                <a:latin typeface="Verdana" panose="020B0604030504040204" pitchFamily="34" charset="0"/>
                <a:ea typeface="+mn-ea"/>
                <a:cs typeface="+mn-cs"/>
              </a:rPr>
              <a:t>heeft</a:t>
            </a:r>
            <a:r>
              <a:rPr lang="en-GB" sz="1200" b="0" i="0" u="none" strike="noStrike" kern="1200">
                <a:solidFill>
                  <a:schemeClr val="tx1"/>
                </a:solidFill>
                <a:effectLst/>
                <a:latin typeface="Verdana" panose="020B0604030504040204" pitchFamily="34" charset="0"/>
                <a:ea typeface="+mn-ea"/>
                <a:cs typeface="+mn-cs"/>
              </a:rPr>
              <a:t> op je </a:t>
            </a:r>
            <a:r>
              <a:rPr lang="en-GB" sz="1200" b="0" i="0" u="none" strike="noStrike" kern="1200" err="1">
                <a:solidFill>
                  <a:schemeClr val="tx1"/>
                </a:solidFill>
                <a:effectLst/>
                <a:latin typeface="Verdana" panose="020B0604030504040204" pitchFamily="34" charset="0"/>
                <a:ea typeface="+mn-ea"/>
                <a:cs typeface="+mn-cs"/>
              </a:rPr>
              <a:t>omgeving</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dat</a:t>
            </a:r>
            <a:r>
              <a:rPr lang="en-GB" sz="1200" b="0" i="0" u="none" strike="noStrike" kern="1200">
                <a:solidFill>
                  <a:schemeClr val="tx1"/>
                </a:solidFill>
                <a:effectLst/>
                <a:latin typeface="Verdana" panose="020B0604030504040204" pitchFamily="34" charset="0"/>
                <a:ea typeface="+mn-ea"/>
                <a:cs typeface="+mn-cs"/>
              </a:rPr>
              <a:t> je hen tips wilt </a:t>
            </a:r>
            <a:r>
              <a:rPr lang="en-GB" sz="1200" b="0" i="0" u="none" strike="noStrike" kern="1200" err="1">
                <a:solidFill>
                  <a:schemeClr val="tx1"/>
                </a:solidFill>
                <a:effectLst/>
                <a:latin typeface="Verdana" panose="020B0604030504040204" pitchFamily="34" charset="0"/>
                <a:ea typeface="+mn-ea"/>
                <a:cs typeface="+mn-cs"/>
              </a:rPr>
              <a:t>geven</a:t>
            </a:r>
            <a:r>
              <a:rPr lang="en-GB" sz="1200" b="0" i="0" u="none" strike="noStrike" kern="1200">
                <a:solidFill>
                  <a:schemeClr val="tx1"/>
                </a:solidFill>
                <a:effectLst/>
                <a:latin typeface="Verdana" panose="020B0604030504040204" pitchFamily="34" charset="0"/>
                <a:ea typeface="+mn-ea"/>
                <a:cs typeface="+mn-cs"/>
              </a:rPr>
              <a:t> om oud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nieuw</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veilig</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vieren</a:t>
            </a:r>
            <a:r>
              <a:rPr lang="en-GB" sz="1200" b="0" i="0" u="none" strike="noStrike" kern="1200">
                <a:solidFill>
                  <a:schemeClr val="tx1"/>
                </a:solidFill>
                <a:effectLst/>
                <a:latin typeface="Verdana" panose="020B0604030504040204" pitchFamily="34" charset="0"/>
                <a:ea typeface="+mn-ea"/>
                <a:cs typeface="+mn-cs"/>
              </a:rPr>
              <a:t>. </a:t>
            </a:r>
            <a:endParaRPr lang="en-GB" b="0">
              <a:effectLst/>
            </a:endParaRPr>
          </a:p>
          <a:p>
            <a:pPr rtl="0"/>
            <a:br>
              <a:rPr lang="en-GB" b="0">
                <a:effectLst/>
              </a:rPr>
            </a:br>
            <a:r>
              <a:rPr lang="en-GB" sz="1200" b="0" i="0" u="none" strike="noStrike" kern="1200">
                <a:solidFill>
                  <a:schemeClr val="tx1"/>
                </a:solidFill>
                <a:effectLst/>
                <a:latin typeface="Verdana" panose="020B0604030504040204" pitchFamily="34" charset="0"/>
                <a:ea typeface="+mn-ea"/>
                <a:cs typeface="+mn-cs"/>
              </a:rPr>
              <a:t>• Wil je </a:t>
            </a:r>
            <a:r>
              <a:rPr lang="en-GB" sz="1200" b="0" i="0" u="none" strike="noStrike" kern="1200" err="1">
                <a:solidFill>
                  <a:schemeClr val="tx1"/>
                </a:solidFill>
                <a:effectLst/>
                <a:latin typeface="Verdana" panose="020B0604030504040204" pitchFamily="34" charset="0"/>
                <a:ea typeface="+mn-ea"/>
                <a:cs typeface="+mn-cs"/>
              </a:rPr>
              <a:t>bepaalde</a:t>
            </a:r>
            <a:r>
              <a:rPr lang="en-GB" sz="1200" b="0" i="0" u="none" strike="noStrike" kern="1200">
                <a:solidFill>
                  <a:schemeClr val="tx1"/>
                </a:solidFill>
                <a:effectLst/>
                <a:latin typeface="Verdana" panose="020B0604030504040204" pitchFamily="34" charset="0"/>
                <a:ea typeface="+mn-ea"/>
                <a:cs typeface="+mn-cs"/>
              </a:rPr>
              <a:t> slides in </a:t>
            </a:r>
            <a:r>
              <a:rPr lang="en-GB" sz="1200" b="0" i="0" u="none" strike="noStrike" kern="1200" err="1">
                <a:solidFill>
                  <a:schemeClr val="tx1"/>
                </a:solidFill>
                <a:effectLst/>
                <a:latin typeface="Verdana" panose="020B0604030504040204" pitchFamily="34" charset="0"/>
                <a:ea typeface="+mn-ea"/>
                <a:cs typeface="+mn-cs"/>
              </a:rPr>
              <a:t>deze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presentatie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overslaan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klik</a:t>
            </a:r>
            <a:r>
              <a:rPr lang="en-GB" sz="1200" b="0" i="0" u="none" strike="noStrike" kern="1200">
                <a:solidFill>
                  <a:schemeClr val="tx1"/>
                </a:solidFill>
                <a:effectLst/>
                <a:latin typeface="Verdana" panose="020B0604030504040204" pitchFamily="34" charset="0"/>
                <a:ea typeface="+mn-ea"/>
                <a:cs typeface="+mn-cs"/>
              </a:rPr>
              <a:t> dan met de </a:t>
            </a:r>
            <a:r>
              <a:rPr lang="en-GB" sz="1200" b="0" i="0" u="none" strike="noStrike" kern="1200" err="1">
                <a:solidFill>
                  <a:schemeClr val="tx1"/>
                </a:solidFill>
                <a:effectLst/>
                <a:latin typeface="Verdana" panose="020B0604030504040204" pitchFamily="34" charset="0"/>
                <a:ea typeface="+mn-ea"/>
                <a:cs typeface="+mn-cs"/>
              </a:rPr>
              <a:t>rechtermuisknop</a:t>
            </a:r>
            <a:r>
              <a:rPr lang="en-GB" sz="1200" b="0" i="0" u="none" strike="noStrike" kern="1200">
                <a:solidFill>
                  <a:schemeClr val="tx1"/>
                </a:solidFill>
                <a:effectLst/>
                <a:latin typeface="Verdana" panose="020B0604030504040204" pitchFamily="34" charset="0"/>
                <a:ea typeface="+mn-ea"/>
                <a:cs typeface="+mn-cs"/>
              </a:rPr>
              <a:t> op de slide in het </a:t>
            </a:r>
            <a:r>
              <a:rPr lang="en-GB" sz="1200" b="0" i="0" u="none" strike="noStrike" kern="1200" err="1">
                <a:solidFill>
                  <a:schemeClr val="tx1"/>
                </a:solidFill>
                <a:effectLst/>
                <a:latin typeface="Verdana" panose="020B0604030504040204" pitchFamily="34" charset="0"/>
                <a:ea typeface="+mn-ea"/>
                <a:cs typeface="+mn-cs"/>
              </a:rPr>
              <a:t>linkermenu</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kies</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dia</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verbergen</a:t>
            </a:r>
            <a:r>
              <a:rPr lang="en-GB" sz="1200" b="0" i="0" u="none" strike="noStrike" kern="1200">
                <a:solidFill>
                  <a:schemeClr val="tx1"/>
                </a:solidFill>
                <a:effectLst/>
                <a:latin typeface="Verdana" panose="020B0604030504040204" pitchFamily="34" charset="0"/>
                <a:ea typeface="+mn-ea"/>
                <a:cs typeface="+mn-cs"/>
              </a:rPr>
              <a:t>’.</a:t>
            </a:r>
            <a:endParaRPr lang="en-GB" b="0">
              <a:effectLst/>
            </a:endParaRPr>
          </a:p>
          <a:p>
            <a:br>
              <a:rPr lang="en-GB"/>
            </a:br>
            <a:endParaRPr lang="en-US" baseline="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8A221462-56DF-2547-ADAB-D0ED689663A2}" type="slidenum">
              <a:rPr lang="en-NL" smtClean="0"/>
              <a:t>6</a:t>
            </a:fld>
            <a:endParaRPr lang="en-NL"/>
          </a:p>
        </p:txBody>
      </p:sp>
    </p:spTree>
    <p:extLst>
      <p:ext uri="{BB962C8B-B14F-4D97-AF65-F5344CB8AC3E}">
        <p14:creationId xmlns:p14="http://schemas.microsoft.com/office/powerpoint/2010/main" val="393444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b="1" u="sng" dirty="0"/>
              <a:t>Titelslide </a:t>
            </a:r>
            <a:r>
              <a:rPr lang="nl-NL" b="1" u="sng" dirty="0"/>
              <a:t>Vuurwerkfeiten</a:t>
            </a: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7</a:t>
            </a:fld>
            <a:endParaRPr lang="en-NL"/>
          </a:p>
        </p:txBody>
      </p:sp>
    </p:spTree>
    <p:extLst>
      <p:ext uri="{BB962C8B-B14F-4D97-AF65-F5344CB8AC3E}">
        <p14:creationId xmlns:p14="http://schemas.microsoft.com/office/powerpoint/2010/main" val="135477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nl-NL" b="1" u="sng" dirty="0"/>
              <a:t>Vuurwerkfeiten: Wat is vuurwerk?</a:t>
            </a: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Stel de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0" i="0" u="none" strike="noStrike" kern="1200" dirty="0">
                <a:solidFill>
                  <a:schemeClr val="tx1"/>
                </a:solidFill>
                <a:effectLst/>
                <a:latin typeface="Verdana" panose="020B0604030504040204" pitchFamily="34" charset="0"/>
                <a:ea typeface="+mn-ea"/>
                <a:cs typeface="+mn-cs"/>
              </a:rPr>
              <a:t>: Wat is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waaruit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bestaat</a:t>
            </a:r>
            <a:r>
              <a:rPr lang="en-GB" sz="1200" b="0" i="0" u="none" strike="noStrike" kern="1200" dirty="0">
                <a:solidFill>
                  <a:schemeClr val="tx1"/>
                </a:solidFill>
                <a:effectLst/>
                <a:latin typeface="Verdana" panose="020B0604030504040204" pitchFamily="34" charset="0"/>
                <a:ea typeface="+mn-ea"/>
                <a:cs typeface="+mn-cs"/>
              </a:rPr>
              <a:t> het?</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Antwoord:</a:t>
            </a:r>
            <a:r>
              <a:rPr lang="en-GB" sz="1200" b="0" i="0" u="none" strike="noStrike" kern="1200" dirty="0">
                <a:solidFill>
                  <a:schemeClr val="tx1"/>
                </a:solidFill>
                <a:effectLst/>
                <a:latin typeface="Verdana" panose="020B0604030504040204" pitchFamily="34" charset="0"/>
                <a:ea typeface="+mn-ea"/>
                <a:cs typeface="+mn-cs"/>
              </a:rPr>
              <a:t> Laat de </a:t>
            </a:r>
            <a:r>
              <a:rPr lang="en-GB" sz="1200" b="0" i="0" u="none" strike="noStrike" kern="1200" dirty="0" err="1">
                <a:solidFill>
                  <a:schemeClr val="tx1"/>
                </a:solidFill>
                <a:effectLst/>
                <a:latin typeface="Verdana" panose="020B0604030504040204" pitchFamily="34" charset="0"/>
                <a:ea typeface="+mn-ea"/>
                <a:cs typeface="+mn-cs"/>
              </a:rPr>
              <a:t>volledige</a:t>
            </a:r>
            <a:r>
              <a:rPr lang="en-GB" sz="1200" b="0" i="0" u="none" strike="noStrike" kern="1200" dirty="0">
                <a:solidFill>
                  <a:schemeClr val="tx1"/>
                </a:solidFill>
                <a:effectLst/>
                <a:latin typeface="Verdana" panose="020B0604030504040204" pitchFamily="34" charset="0"/>
                <a:ea typeface="+mn-ea"/>
                <a:cs typeface="+mn-cs"/>
              </a:rPr>
              <a:t> sheet </a:t>
            </a:r>
            <a:r>
              <a:rPr lang="en-GB" sz="1200" b="0" i="0" u="none" strike="noStrike" kern="1200" dirty="0" err="1">
                <a:solidFill>
                  <a:schemeClr val="tx1"/>
                </a:solidFill>
                <a:effectLst/>
                <a:latin typeface="Verdana" panose="020B0604030504040204" pitchFamily="34" charset="0"/>
                <a:ea typeface="+mn-ea"/>
                <a:cs typeface="+mn-cs"/>
              </a:rPr>
              <a:t>tevoorschijn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bestaat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lont</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uiteinde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omhulsel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meestal</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karton</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daarin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mengsel</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kruit</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chemische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stoffen</a:t>
            </a:r>
            <a:r>
              <a:rPr lang="en-GB" sz="1200" b="0" i="0" u="none" strike="noStrike" kern="1200" dirty="0">
                <a:solidFill>
                  <a:schemeClr val="tx1"/>
                </a:solidFill>
                <a:effectLst/>
                <a:latin typeface="Verdana" panose="020B0604030504040204" pitchFamily="34" charset="0"/>
                <a:ea typeface="+mn-ea"/>
                <a:cs typeface="+mn-cs"/>
              </a:rPr>
              <a:t>. Door het </a:t>
            </a:r>
            <a:r>
              <a:rPr lang="en-GB" sz="1200" b="0" i="0" u="none" strike="noStrike" kern="1200" dirty="0" err="1">
                <a:solidFill>
                  <a:schemeClr val="tx1"/>
                </a:solidFill>
                <a:effectLst/>
                <a:latin typeface="Verdana" panose="020B0604030504040204" pitchFamily="34" charset="0"/>
                <a:ea typeface="+mn-ea"/>
                <a:cs typeface="+mn-cs"/>
              </a:rPr>
              <a:t>soort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kruit</a:t>
            </a:r>
            <a:r>
              <a:rPr lang="en-GB" sz="1200" b="0" i="0" u="none" strike="noStrike" kern="1200" dirty="0">
                <a:solidFill>
                  <a:schemeClr val="tx1"/>
                </a:solidFill>
                <a:effectLst/>
                <a:latin typeface="Verdana" panose="020B0604030504040204" pitchFamily="34" charset="0"/>
                <a:ea typeface="+mn-ea"/>
                <a:cs typeface="+mn-cs"/>
              </a:rPr>
              <a:t> en het </a:t>
            </a:r>
            <a:r>
              <a:rPr lang="en-GB" sz="1200" b="0" i="0" u="none" strike="noStrike" kern="1200" dirty="0" err="1">
                <a:solidFill>
                  <a:schemeClr val="tx1"/>
                </a:solidFill>
                <a:effectLst/>
                <a:latin typeface="Verdana" panose="020B0604030504040204" pitchFamily="34" charset="0"/>
                <a:ea typeface="+mn-ea"/>
                <a:cs typeface="+mn-cs"/>
              </a:rPr>
              <a:t>soort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chemische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stoffen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zink</a:t>
            </a:r>
            <a:r>
              <a:rPr lang="en-GB" sz="1200" b="0" i="0" u="none" strike="noStrike" kern="1200" dirty="0">
                <a:solidFill>
                  <a:schemeClr val="tx1"/>
                </a:solidFill>
                <a:effectLst/>
                <a:latin typeface="Verdana" panose="020B0604030504040204" pitchFamily="34" charset="0"/>
                <a:ea typeface="+mn-ea"/>
                <a:cs typeface="+mn-cs"/>
              </a:rPr>
              <a:t>, barium, strontium of </a:t>
            </a:r>
            <a:r>
              <a:rPr lang="en-GB" sz="1200" b="0" i="0" u="none" strike="noStrike" kern="1200" dirty="0" err="1">
                <a:solidFill>
                  <a:schemeClr val="tx1"/>
                </a:solidFill>
                <a:effectLst/>
                <a:latin typeface="Verdana" panose="020B0604030504040204" pitchFamily="34" charset="0"/>
                <a:ea typeface="+mn-ea"/>
                <a:cs typeface="+mn-cs"/>
              </a:rPr>
              <a:t>antimoon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krijgt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specifieke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eigenschappen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mooie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kleuren</a:t>
            </a:r>
            <a:r>
              <a:rPr lang="en-GB" sz="1200" b="0" i="0" u="none" strike="noStrike" kern="1200" dirty="0">
                <a:solidFill>
                  <a:schemeClr val="tx1"/>
                </a:solidFill>
                <a:effectLst/>
                <a:latin typeface="Verdana" panose="020B0604030504040204" pitchFamily="34" charset="0"/>
                <a:ea typeface="+mn-ea"/>
                <a:cs typeface="+mn-cs"/>
              </a:rPr>
              <a:t>. Licht toe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elk type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dezelfde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opbouw</a:t>
            </a:r>
            <a:r>
              <a:rPr lang="en-GB" sz="1200" b="0" i="0" u="none" strike="noStrike" kern="1200" dirty="0">
                <a:solidFill>
                  <a:schemeClr val="tx1"/>
                </a:solidFill>
                <a:effectLst/>
                <a:latin typeface="Verdana" panose="020B0604030504040204" pitchFamily="34" charset="0"/>
                <a:ea typeface="+mn-ea"/>
                <a:cs typeface="+mn-cs"/>
              </a:rPr>
              <a:t> heft, </a:t>
            </a:r>
            <a:r>
              <a:rPr lang="en-GB" sz="1200" b="0" i="0" u="none" strike="noStrike" kern="1200" dirty="0" err="1">
                <a:solidFill>
                  <a:schemeClr val="tx1"/>
                </a:solidFill>
                <a:effectLst/>
                <a:latin typeface="Verdana" panose="020B0604030504040204" pitchFamily="34" charset="0"/>
                <a:ea typeface="+mn-ea"/>
                <a:cs typeface="+mn-cs"/>
              </a:rPr>
              <a:t>omdat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bijvoorbeeld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sterretjes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trektouwtjes</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knalerwten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br>
              <a:rPr lang="en-GB" dirty="0"/>
            </a:br>
            <a:endParaRPr lang="nl-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8</a:t>
            </a:fld>
            <a:endParaRPr lang="en-NL"/>
          </a:p>
        </p:txBody>
      </p:sp>
    </p:spTree>
    <p:extLst>
      <p:ext uri="{BB962C8B-B14F-4D97-AF65-F5344CB8AC3E}">
        <p14:creationId xmlns:p14="http://schemas.microsoft.com/office/powerpoint/2010/main" val="160622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dirty="0"/>
              <a:t>Vuurwerkfeiten: Vuurwerktraditie</a:t>
            </a:r>
          </a:p>
          <a:p>
            <a:pPr rtl="0"/>
            <a:r>
              <a:rPr lang="en-GB" sz="1200" b="0" i="0" u="none" strike="noStrike" kern="1200" dirty="0">
                <a:solidFill>
                  <a:schemeClr val="tx1"/>
                </a:solidFill>
                <a:effectLst/>
                <a:latin typeface="Verdana"/>
                <a:ea typeface="Verdana"/>
              </a:rPr>
              <a:t>Vertel over de </a:t>
            </a:r>
            <a:r>
              <a:rPr lang="en-GB" sz="1200" b="0" i="0" u="none" strike="noStrike" kern="1200" dirty="0" err="1">
                <a:solidFill>
                  <a:schemeClr val="tx1"/>
                </a:solidFill>
                <a:effectLst/>
                <a:latin typeface="Verdana"/>
                <a:ea typeface="Verdana"/>
              </a:rPr>
              <a:t>herkomst</a:t>
            </a:r>
            <a:r>
              <a:rPr lang="en-GB" sz="1200" b="0" i="0" u="none" strike="noStrike" kern="1200" dirty="0">
                <a:solidFill>
                  <a:schemeClr val="tx1"/>
                </a:solidFill>
                <a:effectLst/>
                <a:latin typeface="Verdana"/>
                <a:ea typeface="Verdana"/>
              </a:rPr>
              <a:t> van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en over de </a:t>
            </a:r>
            <a:r>
              <a:rPr lang="en-GB" sz="1200" b="0" i="0" u="none" strike="noStrike" kern="1200" dirty="0" err="1">
                <a:solidFill>
                  <a:schemeClr val="tx1"/>
                </a:solidFill>
                <a:effectLst/>
                <a:latin typeface="Verdana"/>
                <a:ea typeface="Verdana"/>
              </a:rPr>
              <a:t>vuurwerktraditie</a:t>
            </a:r>
            <a:r>
              <a:rPr lang="en-GB" sz="1200" b="0" i="0" u="none" strike="noStrike" kern="1200" dirty="0">
                <a:solidFill>
                  <a:schemeClr val="tx1"/>
                </a:solidFill>
                <a:effectLst/>
                <a:latin typeface="Verdana"/>
                <a:ea typeface="Verdana"/>
              </a:rPr>
              <a:t>. </a:t>
            </a:r>
            <a:endParaRPr lang="en-GB" b="0" dirty="0">
              <a:effectLst/>
              <a:latin typeface="Verdana"/>
              <a:ea typeface="Verdana"/>
            </a:endParaRPr>
          </a:p>
          <a:p>
            <a:pPr rtl="0"/>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ontstaan</a:t>
            </a:r>
            <a:r>
              <a:rPr lang="en-GB" sz="1200" b="0" i="0" u="none" strike="noStrike" kern="1200" dirty="0">
                <a:solidFill>
                  <a:schemeClr val="tx1"/>
                </a:solidFill>
                <a:effectLst/>
                <a:latin typeface="Verdana" panose="020B0604030504040204" pitchFamily="34" charset="0"/>
                <a:ea typeface="+mn-ea"/>
                <a:cs typeface="+mn-cs"/>
              </a:rPr>
              <a:t> in de 10e </a:t>
            </a:r>
            <a:r>
              <a:rPr lang="en-GB" sz="1200" b="0" i="0" u="none" strike="noStrike" kern="1200" dirty="0" err="1">
                <a:solidFill>
                  <a:schemeClr val="tx1"/>
                </a:solidFill>
                <a:effectLst/>
                <a:latin typeface="Verdana" panose="020B0604030504040204" pitchFamily="34" charset="0"/>
                <a:ea typeface="+mn-ea"/>
                <a:cs typeface="+mn-cs"/>
              </a:rPr>
              <a:t>eeuw</a:t>
            </a:r>
            <a:r>
              <a:rPr lang="en-GB" sz="1200" b="0" i="0" u="none" strike="noStrike" kern="1200" dirty="0">
                <a:solidFill>
                  <a:schemeClr val="tx1"/>
                </a:solidFill>
                <a:effectLst/>
                <a:latin typeface="Verdana" panose="020B0604030504040204" pitchFamily="34" charset="0"/>
                <a:ea typeface="+mn-ea"/>
                <a:cs typeface="+mn-cs"/>
              </a:rPr>
              <a:t> in China. Het is </a:t>
            </a:r>
            <a:r>
              <a:rPr lang="en-GB" sz="1200" b="0" i="0" u="none" strike="noStrike" kern="1200" dirty="0" err="1">
                <a:solidFill>
                  <a:schemeClr val="tx1"/>
                </a:solidFill>
                <a:effectLst/>
                <a:latin typeface="Verdana" panose="020B0604030504040204" pitchFamily="34" charset="0"/>
                <a:ea typeface="+mn-ea"/>
                <a:cs typeface="+mn-cs"/>
              </a:rPr>
              <a:t>oorspronkelijk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bedoeld</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boze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geesten</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verjagen</a:t>
            </a:r>
            <a:r>
              <a:rPr lang="en-GB" sz="1200" b="0" i="0" u="none" strike="noStrike" kern="1200" dirty="0">
                <a:solidFill>
                  <a:schemeClr val="tx1"/>
                </a:solidFill>
                <a:effectLst/>
                <a:latin typeface="Verdana" panose="020B0604030504040204" pitchFamily="34" charset="0"/>
                <a:ea typeface="+mn-ea"/>
                <a:cs typeface="+mn-cs"/>
              </a:rPr>
              <a:t> met de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 en het </a:t>
            </a:r>
            <a:r>
              <a:rPr lang="en-GB" sz="1200" b="0" i="0" u="none" strike="noStrike" kern="1200" dirty="0" err="1">
                <a:solidFill>
                  <a:schemeClr val="tx1"/>
                </a:solidFill>
                <a:effectLst/>
                <a:latin typeface="Verdana" panose="020B0604030504040204" pitchFamily="34" charset="0"/>
                <a:ea typeface="+mn-ea"/>
                <a:cs typeface="+mn-cs"/>
              </a:rPr>
              <a:t>licht</a:t>
            </a:r>
            <a:r>
              <a:rPr lang="en-GB" sz="1200" b="0" i="0" u="none" strike="noStrike" kern="1200" dirty="0">
                <a:solidFill>
                  <a:schemeClr val="tx1"/>
                </a:solidFill>
                <a:effectLst/>
                <a:latin typeface="Verdana" panose="020B0604030504040204" pitchFamily="34" charset="0"/>
                <a:ea typeface="+mn-ea"/>
                <a:cs typeface="+mn-cs"/>
              </a:rPr>
              <a:t>. Maar het </a:t>
            </a:r>
            <a:r>
              <a:rPr lang="en-GB" sz="1200" b="0" i="0" u="none" strike="noStrike" kern="1200" dirty="0" err="1">
                <a:solidFill>
                  <a:schemeClr val="tx1"/>
                </a:solidFill>
                <a:effectLst/>
                <a:latin typeface="Verdana" panose="020B0604030504040204" pitchFamily="34" charset="0"/>
                <a:ea typeface="+mn-ea"/>
                <a:cs typeface="+mn-cs"/>
              </a:rPr>
              <a:t>werd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gebruikt</a:t>
            </a:r>
            <a:r>
              <a:rPr lang="en-GB" sz="1200" b="0" i="0" u="none" strike="noStrike" kern="1200" dirty="0">
                <a:solidFill>
                  <a:schemeClr val="tx1"/>
                </a:solidFill>
                <a:effectLst/>
                <a:latin typeface="Verdana" panose="020B0604030504040204" pitchFamily="34" charset="0"/>
                <a:ea typeface="+mn-ea"/>
                <a:cs typeface="+mn-cs"/>
              </a:rPr>
              <a:t> om de </a:t>
            </a:r>
            <a:r>
              <a:rPr lang="en-GB" sz="1200" b="0" i="0" u="none" strike="noStrike" kern="1200" dirty="0" err="1">
                <a:solidFill>
                  <a:schemeClr val="tx1"/>
                </a:solidFill>
                <a:effectLst/>
                <a:latin typeface="Verdana" panose="020B0604030504040204" pitchFamily="34" charset="0"/>
                <a:ea typeface="+mn-ea"/>
                <a:cs typeface="+mn-cs"/>
              </a:rPr>
              <a:t>keizer</a:t>
            </a:r>
            <a:r>
              <a:rPr lang="en-GB" sz="1200" b="0" i="0" u="none" strike="noStrike" kern="1200" dirty="0">
                <a:solidFill>
                  <a:schemeClr val="tx1"/>
                </a:solidFill>
                <a:effectLst/>
                <a:latin typeface="Verdana" panose="020B0604030504040204" pitchFamily="34" charset="0"/>
                <a:ea typeface="+mn-ea"/>
                <a:cs typeface="+mn-cs"/>
              </a:rPr>
              <a:t> van China te </a:t>
            </a:r>
            <a:r>
              <a:rPr lang="en-GB" sz="1200" b="0" i="0" u="none" strike="noStrike" kern="1200" dirty="0" err="1">
                <a:solidFill>
                  <a:schemeClr val="tx1"/>
                </a:solidFill>
                <a:effectLst/>
                <a:latin typeface="Verdana" panose="020B0604030504040204" pitchFamily="34" charset="0"/>
                <a:ea typeface="+mn-ea"/>
                <a:cs typeface="+mn-cs"/>
              </a:rPr>
              <a:t>vermaken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laatste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steeds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vermaak</a:t>
            </a:r>
            <a:r>
              <a:rPr lang="en-GB" sz="1200" b="0" i="0" u="none" strike="noStrike" kern="1200" dirty="0">
                <a:solidFill>
                  <a:schemeClr val="tx1"/>
                </a:solidFill>
                <a:effectLst/>
                <a:latin typeface="Verdana" panose="020B0604030504040204" pitchFamily="34" charset="0"/>
                <a:ea typeface="+mn-ea"/>
                <a:cs typeface="+mn-cs"/>
              </a:rPr>
              <a:t>).</a:t>
            </a:r>
          </a:p>
          <a:p>
            <a:pPr rtl="0"/>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r>
              <a:rPr lang="en-GB" sz="1200" b="0" i="0" u="none" strike="noStrike" kern="1200" dirty="0">
                <a:solidFill>
                  <a:schemeClr val="tx1"/>
                </a:solidFill>
                <a:effectLst/>
                <a:latin typeface="Verdana"/>
                <a:ea typeface="Verdana"/>
              </a:rPr>
              <a:t>• In Nederland </a:t>
            </a:r>
            <a:r>
              <a:rPr lang="en-GB" sz="1200" b="0" i="0" u="none" strike="noStrike" kern="1200" dirty="0" err="1">
                <a:solidFill>
                  <a:schemeClr val="tx1"/>
                </a:solidFill>
                <a:effectLst/>
                <a:latin typeface="Verdana"/>
                <a:ea typeface="Verdana"/>
              </a:rPr>
              <a:t>gebruiken</a:t>
            </a:r>
            <a:r>
              <a:rPr lang="en-GB" sz="1200" b="0" i="0" u="none" strike="noStrike" kern="1200" dirty="0">
                <a:solidFill>
                  <a:schemeClr val="tx1"/>
                </a:solidFill>
                <a:effectLst/>
                <a:latin typeface="Verdana"/>
                <a:ea typeface="Verdana"/>
              </a:rPr>
              <a:t> we </a:t>
            </a:r>
            <a:r>
              <a:rPr lang="en-GB" sz="1200" b="0" i="0" u="none" strike="noStrike" kern="1200" dirty="0" err="1">
                <a:solidFill>
                  <a:schemeClr val="tx1"/>
                </a:solidFill>
                <a:effectLst/>
                <a:latin typeface="Verdana"/>
                <a:ea typeface="Verdana"/>
              </a:rPr>
              <a:t>sinds</a:t>
            </a:r>
            <a:r>
              <a:rPr lang="en-GB" sz="1200" b="0" i="0" u="none" strike="noStrike" kern="1200" dirty="0">
                <a:solidFill>
                  <a:schemeClr val="tx1"/>
                </a:solidFill>
                <a:effectLst/>
                <a:latin typeface="Verdana"/>
                <a:ea typeface="Verdana"/>
              </a:rPr>
              <a:t> de </a:t>
            </a:r>
            <a:r>
              <a:rPr lang="en-GB" sz="1200" b="0" i="0" u="none" strike="noStrike" kern="1200" dirty="0" err="1">
                <a:solidFill>
                  <a:schemeClr val="tx1"/>
                </a:solidFill>
                <a:effectLst/>
                <a:latin typeface="Verdana"/>
                <a:ea typeface="Verdana"/>
              </a:rPr>
              <a:t>jaren</a:t>
            </a:r>
            <a:r>
              <a:rPr lang="en-GB" sz="1200" b="0" i="0" u="none" strike="noStrike" kern="1200" dirty="0">
                <a:solidFill>
                  <a:schemeClr val="tx1"/>
                </a:solidFill>
                <a:effectLst/>
                <a:latin typeface="Verdana"/>
                <a:ea typeface="Verdana"/>
              </a:rPr>
              <a:t> ’70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om oud &amp; </a:t>
            </a:r>
            <a:r>
              <a:rPr lang="en-GB" sz="1200" b="0" i="0" u="none" strike="noStrike" kern="1200" dirty="0" err="1">
                <a:solidFill>
                  <a:schemeClr val="tx1"/>
                </a:solidFill>
                <a:effectLst/>
                <a:latin typeface="Verdana"/>
                <a:ea typeface="Verdana"/>
              </a:rPr>
              <a:t>nieuw</a:t>
            </a:r>
            <a:r>
              <a:rPr lang="en-GB" sz="1200" b="0" i="0" u="none" strike="noStrike" kern="1200" dirty="0">
                <a:solidFill>
                  <a:schemeClr val="tx1"/>
                </a:solidFill>
                <a:effectLst/>
                <a:latin typeface="Verdana"/>
                <a:ea typeface="Verdana"/>
              </a:rPr>
              <a:t> te </a:t>
            </a:r>
            <a:r>
              <a:rPr lang="en-GB" sz="1200" b="0" i="0" u="none" strike="noStrike" kern="1200" dirty="0" err="1">
                <a:solidFill>
                  <a:schemeClr val="tx1"/>
                </a:solidFill>
                <a:effectLst/>
                <a:latin typeface="Verdana"/>
                <a:ea typeface="Verdana"/>
              </a:rPr>
              <a:t>vieren</a:t>
            </a:r>
            <a:r>
              <a:rPr lang="en-GB" sz="1200" b="0" i="0" u="none" strike="noStrike" kern="1200" dirty="0">
                <a:solidFill>
                  <a:schemeClr val="tx1"/>
                </a:solidFill>
                <a:effectLst/>
                <a:latin typeface="Verdana"/>
                <a:ea typeface="Verdana"/>
              </a:rPr>
              <a:t> en </a:t>
            </a:r>
            <a:r>
              <a:rPr lang="en-GB" sz="1200" b="0" i="0" u="none" strike="noStrike" kern="1200" dirty="0" err="1">
                <a:solidFill>
                  <a:schemeClr val="tx1"/>
                </a:solidFill>
                <a:effectLst/>
                <a:latin typeface="Verdana"/>
                <a:ea typeface="Verdana"/>
              </a:rPr>
              <a:t>tijdens</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evenementen</a:t>
            </a:r>
            <a:r>
              <a:rPr lang="en-GB" sz="1200" b="0" i="0" u="none" strike="noStrike" kern="1200" dirty="0">
                <a:solidFill>
                  <a:schemeClr val="tx1"/>
                </a:solidFill>
                <a:effectLst/>
                <a:latin typeface="Verdana"/>
                <a:ea typeface="Verdana"/>
              </a:rPr>
              <a:t>. Voor de </a:t>
            </a:r>
            <a:r>
              <a:rPr lang="en-GB" sz="1200" b="0" i="0" u="none" strike="noStrike" kern="1200" dirty="0" err="1">
                <a:solidFill>
                  <a:schemeClr val="tx1"/>
                </a:solidFill>
                <a:effectLst/>
                <a:latin typeface="Verdana"/>
                <a:ea typeface="Verdana"/>
              </a:rPr>
              <a:t>jaren</a:t>
            </a:r>
            <a:r>
              <a:rPr lang="en-GB" sz="1200" b="0" i="0" u="none" strike="noStrike" kern="1200" dirty="0">
                <a:solidFill>
                  <a:schemeClr val="tx1"/>
                </a:solidFill>
                <a:effectLst/>
                <a:latin typeface="Verdana"/>
                <a:ea typeface="Verdana"/>
              </a:rPr>
              <a:t> ‘70 was het </a:t>
            </a:r>
            <a:r>
              <a:rPr lang="en-GB" sz="1200" b="0" i="0" u="none" strike="noStrike" kern="1200" dirty="0" err="1">
                <a:solidFill>
                  <a:schemeClr val="tx1"/>
                </a:solidFill>
                <a:effectLst/>
                <a:latin typeface="Verdana"/>
                <a:ea typeface="Verdana"/>
              </a:rPr>
              <a:t>afsteken</a:t>
            </a:r>
            <a:r>
              <a:rPr lang="en-GB" sz="1200" b="0" i="0" u="none" strike="noStrike" kern="1200" dirty="0">
                <a:solidFill>
                  <a:schemeClr val="tx1"/>
                </a:solidFill>
                <a:effectLst/>
                <a:latin typeface="Verdana"/>
                <a:ea typeface="Verdana"/>
              </a:rPr>
              <a:t> van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helemaal</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geen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Nederlandse</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traditie</a:t>
            </a:r>
            <a:r>
              <a:rPr lang="en-GB" sz="1200" b="0" i="0" u="none" strike="noStrike" kern="1200" dirty="0">
                <a:solidFill>
                  <a:schemeClr val="tx1"/>
                </a:solidFill>
                <a:effectLst/>
                <a:latin typeface="Verdana"/>
                <a:ea typeface="Verdana"/>
              </a:rPr>
              <a:t>. Dit is </a:t>
            </a:r>
            <a:r>
              <a:rPr lang="en-GB" sz="1200" b="0" i="0" u="none" strike="noStrike" kern="1200" dirty="0" err="1">
                <a:solidFill>
                  <a:schemeClr val="tx1"/>
                </a:solidFill>
                <a:effectLst/>
                <a:latin typeface="Verdana"/>
                <a:ea typeface="Verdana"/>
              </a:rPr>
              <a:t>komen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overwaaien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na</a:t>
            </a:r>
            <a:r>
              <a:rPr lang="en-GB" sz="1200" b="0" i="0" u="none" strike="noStrike" kern="1200" dirty="0">
                <a:solidFill>
                  <a:schemeClr val="tx1"/>
                </a:solidFill>
                <a:effectLst/>
                <a:latin typeface="Verdana"/>
                <a:ea typeface="Verdana"/>
              </a:rPr>
              <a:t> de Tweede </a:t>
            </a:r>
            <a:r>
              <a:rPr lang="en-GB" sz="1200" b="0" i="0" u="none" strike="noStrike" kern="1200" dirty="0" err="1">
                <a:solidFill>
                  <a:schemeClr val="tx1"/>
                </a:solidFill>
                <a:effectLst/>
                <a:latin typeface="Verdana"/>
                <a:ea typeface="Verdana"/>
              </a:rPr>
              <a:t>Wereldoorlog</a:t>
            </a:r>
            <a:r>
              <a:rPr lang="en-GB" sz="1200" b="0" i="0" u="none" strike="noStrike" kern="1200" dirty="0">
                <a:solidFill>
                  <a:schemeClr val="tx1"/>
                </a:solidFill>
                <a:effectLst/>
                <a:latin typeface="Verdana"/>
                <a:ea typeface="Verdana"/>
              </a:rPr>
              <a:t>, met name </a:t>
            </a:r>
            <a:r>
              <a:rPr lang="en-GB" sz="1200" b="0" i="0" u="none" strike="noStrike" kern="1200" dirty="0" err="1">
                <a:solidFill>
                  <a:schemeClr val="tx1"/>
                </a:solidFill>
                <a:effectLst/>
                <a:latin typeface="Verdana"/>
                <a:ea typeface="Verdana"/>
              </a:rPr>
              <a:t>meegenomen</a:t>
            </a:r>
            <a:r>
              <a:rPr lang="en-GB" sz="1200" b="0" i="0" u="none" strike="noStrike" kern="1200" dirty="0">
                <a:solidFill>
                  <a:schemeClr val="tx1"/>
                </a:solidFill>
                <a:effectLst/>
                <a:latin typeface="Verdana"/>
                <a:ea typeface="Verdana"/>
              </a:rPr>
              <a:t> door de </a:t>
            </a:r>
            <a:r>
              <a:rPr lang="en-GB" sz="1200" b="0" i="0" u="none" strike="noStrike" kern="1200" dirty="0" err="1">
                <a:solidFill>
                  <a:schemeClr val="tx1"/>
                </a:solidFill>
                <a:effectLst/>
                <a:latin typeface="Verdana"/>
                <a:ea typeface="Verdana"/>
              </a:rPr>
              <a:t>stroom</a:t>
            </a:r>
            <a:r>
              <a:rPr lang="en-GB" sz="1200" b="0" i="0" u="none" strike="noStrike" kern="1200" dirty="0">
                <a:solidFill>
                  <a:schemeClr val="tx1"/>
                </a:solidFill>
                <a:effectLst/>
                <a:latin typeface="Verdana"/>
                <a:ea typeface="Verdana"/>
              </a:rPr>
              <a:t> van Chinese, </a:t>
            </a:r>
            <a:r>
              <a:rPr lang="en-GB" sz="1200" b="0" i="0" u="none" strike="noStrike" kern="1200" dirty="0" err="1">
                <a:solidFill>
                  <a:schemeClr val="tx1"/>
                </a:solidFill>
                <a:effectLst/>
                <a:latin typeface="Verdana"/>
                <a:ea typeface="Verdana"/>
              </a:rPr>
              <a:t>Indische</a:t>
            </a:r>
            <a:r>
              <a:rPr lang="en-GB" sz="1200" b="0" i="0" u="none" strike="noStrike" kern="1200" dirty="0">
                <a:solidFill>
                  <a:schemeClr val="tx1"/>
                </a:solidFill>
                <a:effectLst/>
                <a:latin typeface="Verdana"/>
                <a:ea typeface="Verdana"/>
              </a:rPr>
              <a:t> en </a:t>
            </a:r>
            <a:r>
              <a:rPr lang="en-GB" sz="1200" b="0" i="0" u="none" strike="noStrike" kern="1200" dirty="0" err="1">
                <a:solidFill>
                  <a:schemeClr val="tx1"/>
                </a:solidFill>
                <a:effectLst/>
                <a:latin typeface="Verdana"/>
                <a:ea typeface="Verdana"/>
              </a:rPr>
              <a:t>Indonesische</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migranten</a:t>
            </a:r>
            <a:r>
              <a:rPr lang="en-GB" sz="1200" b="0" i="0" u="none" strike="noStrike" kern="1200" dirty="0">
                <a:solidFill>
                  <a:schemeClr val="tx1"/>
                </a:solidFill>
                <a:effectLst/>
                <a:latin typeface="Verdana"/>
                <a:ea typeface="Verdana"/>
              </a:rPr>
              <a:t>. Nederlanders </a:t>
            </a:r>
            <a:r>
              <a:rPr lang="en-GB" sz="1200" b="0" i="0" u="none" strike="noStrike" kern="1200" dirty="0" err="1">
                <a:solidFill>
                  <a:schemeClr val="tx1"/>
                </a:solidFill>
                <a:effectLst/>
                <a:latin typeface="Verdana"/>
                <a:ea typeface="Verdana"/>
              </a:rPr>
              <a:t>zagen</a:t>
            </a:r>
            <a:r>
              <a:rPr lang="en-GB" sz="1200" b="0" i="0" u="none" strike="noStrike" kern="1200" dirty="0">
                <a:solidFill>
                  <a:schemeClr val="tx1"/>
                </a:solidFill>
                <a:effectLst/>
                <a:latin typeface="Verdana"/>
                <a:ea typeface="Verdana"/>
              </a:rPr>
              <a:t> het </a:t>
            </a:r>
            <a:r>
              <a:rPr lang="en-GB" sz="1200" b="0" i="0" u="none" strike="noStrike" kern="1200" dirty="0" err="1">
                <a:solidFill>
                  <a:schemeClr val="tx1"/>
                </a:solidFill>
                <a:effectLst/>
                <a:latin typeface="Verdana"/>
                <a:ea typeface="Verdana"/>
              </a:rPr>
              <a:t>eerst</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vooral</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als</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onnodige</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herrie</a:t>
            </a:r>
            <a:r>
              <a:rPr lang="en-GB" sz="1200" b="0" i="0" u="none" strike="noStrike" kern="1200" dirty="0">
                <a:solidFill>
                  <a:schemeClr val="tx1"/>
                </a:solidFill>
                <a:effectLst/>
                <a:latin typeface="Verdana"/>
                <a:ea typeface="Verdana"/>
              </a:rPr>
              <a:t>. In de loop der </a:t>
            </a:r>
            <a:r>
              <a:rPr lang="en-GB" sz="1200" b="0" i="0" u="none" strike="noStrike" kern="1200" dirty="0" err="1">
                <a:solidFill>
                  <a:schemeClr val="tx1"/>
                </a:solidFill>
                <a:effectLst/>
                <a:latin typeface="Verdana"/>
                <a:ea typeface="Verdana"/>
              </a:rPr>
              <a:t>tijd</a:t>
            </a:r>
            <a:r>
              <a:rPr lang="en-GB" sz="1200" b="0" i="0" u="none" strike="noStrike" kern="1200" dirty="0">
                <a:solidFill>
                  <a:schemeClr val="tx1"/>
                </a:solidFill>
                <a:effectLst/>
                <a:latin typeface="Verdana"/>
                <a:ea typeface="Verdana"/>
              </a:rPr>
              <a:t> is </a:t>
            </a:r>
            <a:r>
              <a:rPr lang="en-GB" sz="1200" b="0" i="0" u="none" strike="noStrike" kern="1200" dirty="0" err="1">
                <a:solidFill>
                  <a:schemeClr val="tx1"/>
                </a:solidFill>
                <a:effectLst/>
                <a:latin typeface="Verdana"/>
                <a:ea typeface="Verdana"/>
              </a:rPr>
              <a:t>dat</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veranderd</a:t>
            </a:r>
            <a:r>
              <a:rPr lang="en-GB" sz="1200" b="0" i="0" u="none" strike="noStrike" kern="1200" dirty="0">
                <a:solidFill>
                  <a:schemeClr val="tx1"/>
                </a:solidFill>
                <a:effectLst/>
                <a:latin typeface="Verdana"/>
                <a:ea typeface="Verdana"/>
              </a:rPr>
              <a:t>: voor oud &amp; </a:t>
            </a:r>
            <a:r>
              <a:rPr lang="en-GB" sz="1200" b="0" i="0" u="none" strike="noStrike" kern="1200" dirty="0" err="1">
                <a:solidFill>
                  <a:schemeClr val="tx1"/>
                </a:solidFill>
                <a:effectLst/>
                <a:latin typeface="Verdana"/>
                <a:ea typeface="Verdana"/>
              </a:rPr>
              <a:t>nieuw</a:t>
            </a:r>
            <a:r>
              <a:rPr lang="en-GB" sz="1200" b="0" i="0" u="none" strike="noStrike" kern="1200" dirty="0">
                <a:solidFill>
                  <a:schemeClr val="tx1"/>
                </a:solidFill>
                <a:effectLst/>
                <a:latin typeface="Verdana"/>
                <a:ea typeface="Verdana"/>
              </a:rPr>
              <a:t> 2023-2024 </a:t>
            </a:r>
            <a:r>
              <a:rPr lang="en-GB" sz="1200" b="0" i="0" u="none" strike="noStrike" kern="1200" dirty="0" err="1">
                <a:solidFill>
                  <a:schemeClr val="tx1"/>
                </a:solidFill>
                <a:effectLst/>
                <a:latin typeface="Verdana"/>
                <a:ea typeface="Verdana"/>
              </a:rPr>
              <a:t>werd</a:t>
            </a:r>
            <a:r>
              <a:rPr lang="en-GB" sz="1200" b="0" i="0" u="none" strike="noStrike" kern="1200" dirty="0">
                <a:solidFill>
                  <a:schemeClr val="tx1"/>
                </a:solidFill>
                <a:effectLst/>
                <a:latin typeface="Verdana"/>
                <a:ea typeface="Verdana"/>
              </a:rPr>
              <a:t> er 105 </a:t>
            </a:r>
            <a:r>
              <a:rPr lang="en-GB" sz="1200" b="0" i="0" u="none" strike="noStrike" kern="1200" dirty="0" err="1">
                <a:solidFill>
                  <a:schemeClr val="tx1"/>
                </a:solidFill>
                <a:effectLst/>
                <a:latin typeface="Verdana"/>
                <a:ea typeface="Verdana"/>
              </a:rPr>
              <a:t>miljoen</a:t>
            </a:r>
            <a:r>
              <a:rPr lang="en-GB" sz="1200" b="0" i="0" u="none" strike="noStrike" kern="1200" dirty="0">
                <a:solidFill>
                  <a:schemeClr val="tx1"/>
                </a:solidFill>
                <a:effectLst/>
                <a:latin typeface="Verdana"/>
                <a:ea typeface="Verdana"/>
              </a:rPr>
              <a:t> euro </a:t>
            </a:r>
            <a:r>
              <a:rPr lang="en-GB" sz="1200" b="0" i="0" u="none" strike="noStrike" kern="1200" dirty="0" err="1">
                <a:solidFill>
                  <a:schemeClr val="tx1"/>
                </a:solidFill>
                <a:effectLst/>
                <a:latin typeface="Verdana"/>
                <a:ea typeface="Verdana"/>
              </a:rPr>
              <a:t>aan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verkocht</a:t>
            </a:r>
            <a:r>
              <a:rPr lang="en-GB" sz="1200" b="0" i="0" u="none" strike="noStrike" kern="1200" dirty="0">
                <a:solidFill>
                  <a:schemeClr val="tx1"/>
                </a:solidFill>
                <a:effectLst/>
                <a:latin typeface="Verdana"/>
                <a:ea typeface="Verdana"/>
              </a:rPr>
              <a:t> in Nederland.</a:t>
            </a:r>
          </a:p>
          <a:p>
            <a:pPr rtl="0"/>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Niet</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voor</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iedereen</a:t>
            </a:r>
            <a:r>
              <a:rPr lang="en-GB" sz="1200" b="0" i="0" u="none" strike="noStrike" kern="1200" dirty="0">
                <a:solidFill>
                  <a:schemeClr val="tx1"/>
                </a:solidFill>
                <a:effectLst/>
                <a:latin typeface="Verdana"/>
                <a:ea typeface="Verdana"/>
              </a:rPr>
              <a:t> is het </a:t>
            </a:r>
            <a:r>
              <a:rPr lang="en-GB" sz="1200" b="0" i="0" u="none" strike="noStrike" kern="1200" dirty="0" err="1">
                <a:solidFill>
                  <a:schemeClr val="tx1"/>
                </a:solidFill>
                <a:effectLst/>
                <a:latin typeface="Verdana"/>
                <a:ea typeface="Verdana"/>
              </a:rPr>
              <a:t>afsteken</a:t>
            </a:r>
            <a:r>
              <a:rPr lang="en-GB" sz="1200" b="0" i="0" u="none" strike="noStrike" kern="1200" dirty="0">
                <a:solidFill>
                  <a:schemeClr val="tx1"/>
                </a:solidFill>
                <a:effectLst/>
                <a:latin typeface="Verdana"/>
                <a:ea typeface="Verdana"/>
              </a:rPr>
              <a:t> van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traditie</a:t>
            </a:r>
            <a:r>
              <a:rPr lang="en-GB" sz="1200" b="0" i="0" u="none" strike="noStrike" kern="1200" dirty="0">
                <a:solidFill>
                  <a:schemeClr val="tx1"/>
                </a:solidFill>
                <a:effectLst/>
                <a:latin typeface="Verdana"/>
                <a:ea typeface="Verdana"/>
              </a:rPr>
              <a:t>. Er </a:t>
            </a:r>
            <a:r>
              <a:rPr lang="en-GB" sz="1200" b="0" i="0" u="none" strike="noStrike" kern="1200" dirty="0" err="1">
                <a:solidFill>
                  <a:schemeClr val="tx1"/>
                </a:solidFill>
                <a:effectLst/>
                <a:latin typeface="Verdana"/>
                <a:ea typeface="Verdana"/>
              </a:rPr>
              <a:t>zijn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ook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veel</a:t>
            </a:r>
            <a:r>
              <a:rPr lang="en-GB" sz="1200" b="0" i="0" u="none" strike="noStrike" kern="1200" dirty="0">
                <a:solidFill>
                  <a:schemeClr val="tx1"/>
                </a:solidFill>
                <a:effectLst/>
                <a:latin typeface="Verdana"/>
                <a:ea typeface="Verdana"/>
              </a:rPr>
              <a:t> Nederlanders die </a:t>
            </a:r>
            <a:r>
              <a:rPr lang="en-GB" sz="1200" b="0" i="0" u="none" strike="noStrike" kern="1200" dirty="0" err="1">
                <a:solidFill>
                  <a:schemeClr val="tx1"/>
                </a:solidFill>
                <a:effectLst/>
                <a:latin typeface="Verdana"/>
                <a:ea typeface="Verdana"/>
              </a:rPr>
              <a:t>geen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kopen</a:t>
            </a:r>
            <a:r>
              <a:rPr lang="en-GB" sz="1200" b="0" i="0" u="none" strike="noStrike" kern="1200" dirty="0">
                <a:solidFill>
                  <a:schemeClr val="tx1"/>
                </a:solidFill>
                <a:effectLst/>
                <a:latin typeface="Verdana"/>
                <a:ea typeface="Verdana"/>
              </a:rPr>
              <a:t> of </a:t>
            </a:r>
            <a:r>
              <a:rPr lang="en-GB" sz="1200" b="0" i="0" u="none" strike="noStrike" kern="1200" dirty="0" err="1">
                <a:solidFill>
                  <a:schemeClr val="tx1"/>
                </a:solidFill>
                <a:effectLst/>
                <a:latin typeface="Verdana"/>
                <a:ea typeface="Verdana"/>
              </a:rPr>
              <a:t>afsteken</a:t>
            </a:r>
            <a:r>
              <a:rPr lang="en-GB" sz="1200" b="0" i="0" u="none" strike="noStrike" kern="1200" dirty="0">
                <a:solidFill>
                  <a:schemeClr val="tx1"/>
                </a:solidFill>
                <a:effectLst/>
                <a:latin typeface="Verdana"/>
                <a:ea typeface="Verdana"/>
              </a:rPr>
              <a:t>. Er </a:t>
            </a:r>
            <a:r>
              <a:rPr lang="en-GB" sz="1200" b="0" i="0" u="none" strike="noStrike" kern="1200" dirty="0" err="1">
                <a:solidFill>
                  <a:schemeClr val="tx1"/>
                </a:solidFill>
                <a:effectLst/>
                <a:latin typeface="Verdana"/>
                <a:ea typeface="Verdana"/>
              </a:rPr>
              <a:t>zijn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ook</a:t>
            </a:r>
            <a:r>
              <a:rPr lang="en-GB" sz="1200" b="0" i="0" u="none" strike="noStrike" kern="1200" dirty="0">
                <a:solidFill>
                  <a:schemeClr val="tx1"/>
                </a:solidFill>
                <a:effectLst/>
                <a:latin typeface="Verdana"/>
                <a:ea typeface="Verdana"/>
              </a:rPr>
              <a:t> steeds </a:t>
            </a:r>
            <a:r>
              <a:rPr lang="en-GB" sz="1200" b="0" i="0" u="none" strike="noStrike" kern="1200" dirty="0" err="1">
                <a:solidFill>
                  <a:schemeClr val="tx1"/>
                </a:solidFill>
                <a:effectLst/>
                <a:latin typeface="Verdana"/>
                <a:ea typeface="Verdana"/>
              </a:rPr>
              <a:t>meer</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mensen</a:t>
            </a:r>
            <a:r>
              <a:rPr lang="en-GB" sz="1200" b="0" i="0" u="none" strike="noStrike" kern="1200" dirty="0">
                <a:solidFill>
                  <a:schemeClr val="tx1"/>
                </a:solidFill>
                <a:effectLst/>
                <a:latin typeface="Verdana"/>
                <a:ea typeface="Verdana"/>
              </a:rPr>
              <a:t> die </a:t>
            </a:r>
            <a:r>
              <a:rPr lang="en-GB" sz="1200" b="0" i="0" u="none" strike="noStrike" kern="1200" dirty="0" err="1">
                <a:solidFill>
                  <a:schemeClr val="tx1"/>
                </a:solidFill>
                <a:effectLst/>
                <a:latin typeface="Verdana"/>
                <a:ea typeface="Verdana"/>
              </a:rPr>
              <a:t>niet</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willen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dat</a:t>
            </a:r>
            <a:r>
              <a:rPr lang="en-GB" sz="1200" b="0" i="0" u="none" strike="noStrike" kern="1200" dirty="0">
                <a:solidFill>
                  <a:schemeClr val="tx1"/>
                </a:solidFill>
                <a:effectLst/>
                <a:latin typeface="Verdana"/>
                <a:ea typeface="Verdana"/>
              </a:rPr>
              <a:t> er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wordt</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afgestoken</a:t>
            </a:r>
            <a:r>
              <a:rPr lang="en-GB" sz="1200" b="0" i="0" u="none" strike="noStrike" kern="1200" dirty="0">
                <a:solidFill>
                  <a:schemeClr val="tx1"/>
                </a:solidFill>
                <a:effectLst/>
                <a:latin typeface="Verdana"/>
                <a:ea typeface="Verdana"/>
              </a:rPr>
              <a:t> met oud &amp; </a:t>
            </a:r>
            <a:r>
              <a:rPr lang="en-GB" sz="1200" b="0" i="0" u="none" strike="noStrike" kern="1200" dirty="0" err="1">
                <a:solidFill>
                  <a:schemeClr val="tx1"/>
                </a:solidFill>
                <a:effectLst/>
                <a:latin typeface="Verdana"/>
                <a:ea typeface="Verdana"/>
              </a:rPr>
              <a:t>nieuw</a:t>
            </a:r>
            <a:r>
              <a:rPr lang="en-GB" sz="1200" b="0" i="0" u="none" strike="noStrike" kern="1200" dirty="0">
                <a:solidFill>
                  <a:schemeClr val="tx1"/>
                </a:solidFill>
                <a:effectLst/>
                <a:latin typeface="Verdana"/>
                <a:ea typeface="Verdana"/>
              </a:rPr>
              <a:t>. </a:t>
            </a:r>
            <a:r>
              <a:rPr lang="en-GB" dirty="0" err="1">
                <a:latin typeface="Verdana"/>
                <a:ea typeface="Verdana"/>
              </a:rPr>
              <a:t>Vanwege</a:t>
            </a:r>
            <a:r>
              <a:rPr lang="en-GB" dirty="0">
                <a:latin typeface="Verdana"/>
                <a:ea typeface="Verdana"/>
              </a:rPr>
              <a:t> de </a:t>
            </a:r>
            <a:r>
              <a:rPr lang="en-GB" dirty="0" err="1">
                <a:latin typeface="Verdana"/>
                <a:ea typeface="Verdana"/>
              </a:rPr>
              <a:t>vele</a:t>
            </a:r>
            <a:r>
              <a:rPr lang="en-GB" dirty="0">
                <a:latin typeface="Verdana"/>
                <a:ea typeface="Verdana"/>
              </a:rPr>
              <a:t> </a:t>
            </a:r>
            <a:r>
              <a:rPr lang="en-GB" dirty="0" err="1">
                <a:latin typeface="Verdana"/>
                <a:ea typeface="Verdana"/>
              </a:rPr>
              <a:t>ongelukken</a:t>
            </a:r>
            <a:r>
              <a:rPr lang="en-GB" dirty="0">
                <a:latin typeface="Verdana"/>
                <a:ea typeface="Verdana"/>
              </a:rPr>
              <a:t> is er </a:t>
            </a:r>
            <a:r>
              <a:rPr lang="en-GB" dirty="0" err="1">
                <a:latin typeface="Verdana"/>
                <a:ea typeface="Verdana"/>
              </a:rPr>
              <a:t>ieder</a:t>
            </a:r>
            <a:r>
              <a:rPr lang="en-GB" dirty="0">
                <a:latin typeface="Verdana"/>
                <a:ea typeface="Verdana"/>
              </a:rPr>
              <a:t> </a:t>
            </a:r>
            <a:r>
              <a:rPr lang="en-GB" dirty="0" err="1">
                <a:latin typeface="Verdana"/>
                <a:ea typeface="Verdana"/>
              </a:rPr>
              <a:t>jaar</a:t>
            </a:r>
            <a:r>
              <a:rPr lang="en-GB" dirty="0">
                <a:latin typeface="Verdana"/>
                <a:ea typeface="Verdana"/>
              </a:rPr>
              <a:t> </a:t>
            </a:r>
            <a:r>
              <a:rPr lang="en-GB" dirty="0" err="1">
                <a:latin typeface="Verdana"/>
                <a:ea typeface="Verdana"/>
              </a:rPr>
              <a:t>discussie</a:t>
            </a:r>
            <a:r>
              <a:rPr lang="en-GB" dirty="0">
                <a:latin typeface="Verdana"/>
                <a:ea typeface="Verdana"/>
              </a:rPr>
              <a:t> over het </a:t>
            </a:r>
            <a:r>
              <a:rPr lang="en-GB" dirty="0" err="1">
                <a:latin typeface="Verdana"/>
                <a:ea typeface="Verdana"/>
              </a:rPr>
              <a:t>voortzetten</a:t>
            </a:r>
            <a:r>
              <a:rPr lang="en-GB" dirty="0">
                <a:latin typeface="Verdana"/>
                <a:ea typeface="Verdana"/>
              </a:rPr>
              <a:t> van de </a:t>
            </a:r>
            <a:r>
              <a:rPr lang="en-GB" dirty="0" err="1">
                <a:latin typeface="Verdana"/>
                <a:ea typeface="Verdana"/>
              </a:rPr>
              <a:t>traditie</a:t>
            </a:r>
            <a:r>
              <a:rPr lang="en-GB" dirty="0">
                <a:latin typeface="Verdana"/>
                <a:ea typeface="Verdana"/>
              </a:rPr>
              <a:t>. </a:t>
            </a:r>
            <a:endParaRPr lang="en-GB" b="0" dirty="0">
              <a:effectLst/>
              <a:ea typeface="Verdana"/>
            </a:endParaRP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9</a:t>
            </a:fld>
            <a:endParaRPr lang="en-NL"/>
          </a:p>
        </p:txBody>
      </p:sp>
    </p:spTree>
    <p:extLst>
      <p:ext uri="{BB962C8B-B14F-4D97-AF65-F5344CB8AC3E}">
        <p14:creationId xmlns:p14="http://schemas.microsoft.com/office/powerpoint/2010/main" val="4107083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pic>
        <p:nvPicPr>
          <p:cNvPr id="14" name="Picture 13" descr="Shape, icon&#10;&#10;Description automatically generated">
            <a:extLst>
              <a:ext uri="{FF2B5EF4-FFF2-40B4-BE49-F238E27FC236}">
                <a16:creationId xmlns:a16="http://schemas.microsoft.com/office/drawing/2014/main" id="{29246B37-454A-AA45-9DAA-4F372B2BA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1586" y="1647059"/>
            <a:ext cx="2146088" cy="2146088"/>
          </a:xfrm>
          <a:prstGeom prst="rect">
            <a:avLst/>
          </a:prstGeom>
        </p:spPr>
      </p:pic>
      <p:pic>
        <p:nvPicPr>
          <p:cNvPr id="15" name="Picture 14" descr="Shape, icon&#10;&#10;Description automatically generated">
            <a:extLst>
              <a:ext uri="{FF2B5EF4-FFF2-40B4-BE49-F238E27FC236}">
                <a16:creationId xmlns:a16="http://schemas.microsoft.com/office/drawing/2014/main" id="{4BFC2BE1-9F73-4D4A-907A-2184A524FD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sp>
        <p:nvSpPr>
          <p:cNvPr id="19" name="Trapezium 18">
            <a:extLst>
              <a:ext uri="{FF2B5EF4-FFF2-40B4-BE49-F238E27FC236}">
                <a16:creationId xmlns:a16="http://schemas.microsoft.com/office/drawing/2014/main" id="{E658A3FF-EBAE-3445-ACB7-D4D9ECB18659}"/>
              </a:ext>
            </a:extLst>
          </p:cNvPr>
          <p:cNvSpPr/>
          <p:nvPr userDrawn="1"/>
        </p:nvSpPr>
        <p:spPr>
          <a:xfrm rot="195423">
            <a:off x="4553851" y="1909675"/>
            <a:ext cx="3430272" cy="1440561"/>
          </a:xfrm>
          <a:prstGeom prst="trapezoid">
            <a:avLst>
              <a:gd name="adj" fmla="val 9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a:latin typeface="Verdana" panose="020B0604030504040204" pitchFamily="34" charset="0"/>
            </a:endParaRPr>
          </a:p>
        </p:txBody>
      </p:sp>
      <p:pic>
        <p:nvPicPr>
          <p:cNvPr id="16" name="Picture 15">
            <a:extLst>
              <a:ext uri="{FF2B5EF4-FFF2-40B4-BE49-F238E27FC236}">
                <a16:creationId xmlns:a16="http://schemas.microsoft.com/office/drawing/2014/main" id="{1ACD3EEC-824A-3B48-A71D-50D963CF63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7514" y="5070810"/>
            <a:ext cx="3286633" cy="1853824"/>
          </a:xfrm>
          <a:prstGeom prst="rect">
            <a:avLst/>
          </a:prstGeom>
        </p:spPr>
      </p:pic>
      <p:pic>
        <p:nvPicPr>
          <p:cNvPr id="6" name="Picture 5">
            <a:extLst>
              <a:ext uri="{FF2B5EF4-FFF2-40B4-BE49-F238E27FC236}">
                <a16:creationId xmlns:a16="http://schemas.microsoft.com/office/drawing/2014/main" id="{ABD2AD4D-A7A9-654D-A533-106F5D947EA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43204" y="3087514"/>
            <a:ext cx="3398012" cy="1949087"/>
          </a:xfrm>
          <a:prstGeom prst="rect">
            <a:avLst/>
          </a:prstGeom>
        </p:spPr>
      </p:pic>
      <p:grpSp>
        <p:nvGrpSpPr>
          <p:cNvPr id="17" name="Group 16">
            <a:extLst>
              <a:ext uri="{FF2B5EF4-FFF2-40B4-BE49-F238E27FC236}">
                <a16:creationId xmlns:a16="http://schemas.microsoft.com/office/drawing/2014/main" id="{74258749-5FE3-3A49-BDED-92C63657205E}"/>
              </a:ext>
            </a:extLst>
          </p:cNvPr>
          <p:cNvGrpSpPr/>
          <p:nvPr userDrawn="1"/>
        </p:nvGrpSpPr>
        <p:grpSpPr>
          <a:xfrm>
            <a:off x="2826965" y="1783861"/>
            <a:ext cx="7175236" cy="2667876"/>
            <a:chOff x="4474980" y="2616694"/>
            <a:chExt cx="3106920" cy="1155206"/>
          </a:xfrm>
        </p:grpSpPr>
        <p:pic>
          <p:nvPicPr>
            <p:cNvPr id="11" name="Picture 10">
              <a:extLst>
                <a:ext uri="{FF2B5EF4-FFF2-40B4-BE49-F238E27FC236}">
                  <a16:creationId xmlns:a16="http://schemas.microsoft.com/office/drawing/2014/main" id="{B138F41E-21C7-5743-9FCE-416365ED8613}"/>
                </a:ext>
              </a:extLst>
            </p:cNvPr>
            <p:cNvPicPr>
              <a:picLocks noChangeAspect="1"/>
            </p:cNvPicPr>
            <p:nvPr userDrawn="1"/>
          </p:nvPicPr>
          <p:blipFill>
            <a:blip r:embed="rId5"/>
            <a:stretch>
              <a:fillRect/>
            </a:stretch>
          </p:blipFill>
          <p:spPr>
            <a:xfrm>
              <a:off x="4610100" y="3086100"/>
              <a:ext cx="2971800" cy="685800"/>
            </a:xfrm>
            <a:prstGeom prst="rect">
              <a:avLst/>
            </a:prstGeom>
          </p:spPr>
        </p:pic>
        <p:pic>
          <p:nvPicPr>
            <p:cNvPr id="12" name="Picture 11">
              <a:extLst>
                <a:ext uri="{FF2B5EF4-FFF2-40B4-BE49-F238E27FC236}">
                  <a16:creationId xmlns:a16="http://schemas.microsoft.com/office/drawing/2014/main" id="{0372D0FC-3E84-A945-AD8B-E8C15E2235F9}"/>
                </a:ext>
              </a:extLst>
            </p:cNvPr>
            <p:cNvPicPr>
              <a:picLocks noChangeAspect="1"/>
            </p:cNvPicPr>
            <p:nvPr userDrawn="1"/>
          </p:nvPicPr>
          <p:blipFill>
            <a:blip r:embed="rId6"/>
            <a:stretch>
              <a:fillRect/>
            </a:stretch>
          </p:blipFill>
          <p:spPr>
            <a:xfrm>
              <a:off x="4474980" y="3053110"/>
              <a:ext cx="2971800" cy="685800"/>
            </a:xfrm>
            <a:prstGeom prst="rect">
              <a:avLst/>
            </a:prstGeom>
          </p:spPr>
        </p:pic>
        <p:pic>
          <p:nvPicPr>
            <p:cNvPr id="13" name="Picture 12">
              <a:extLst>
                <a:ext uri="{FF2B5EF4-FFF2-40B4-BE49-F238E27FC236}">
                  <a16:creationId xmlns:a16="http://schemas.microsoft.com/office/drawing/2014/main" id="{D1FD9A0C-A78B-F04F-8B63-B56B995B3CA5}"/>
                </a:ext>
              </a:extLst>
            </p:cNvPr>
            <p:cNvPicPr>
              <a:picLocks noChangeAspect="1"/>
            </p:cNvPicPr>
            <p:nvPr userDrawn="1"/>
          </p:nvPicPr>
          <p:blipFill>
            <a:blip r:embed="rId7"/>
            <a:stretch>
              <a:fillRect/>
            </a:stretch>
          </p:blipFill>
          <p:spPr>
            <a:xfrm>
              <a:off x="5131759" y="2616694"/>
              <a:ext cx="1473200" cy="596900"/>
            </a:xfrm>
            <a:prstGeom prst="rect">
              <a:avLst/>
            </a:prstGeom>
          </p:spPr>
        </p:pic>
      </p:grpSp>
      <p:sp>
        <p:nvSpPr>
          <p:cNvPr id="18" name="Title 1">
            <a:extLst>
              <a:ext uri="{FF2B5EF4-FFF2-40B4-BE49-F238E27FC236}">
                <a16:creationId xmlns:a16="http://schemas.microsoft.com/office/drawing/2014/main" id="{B970EBC5-2A25-4347-98BD-924D09D8E03B}"/>
              </a:ext>
            </a:extLst>
          </p:cNvPr>
          <p:cNvSpPr>
            <a:spLocks noGrp="1"/>
          </p:cNvSpPr>
          <p:nvPr>
            <p:ph type="title" hasCustomPrompt="1"/>
          </p:nvPr>
        </p:nvSpPr>
        <p:spPr>
          <a:xfrm>
            <a:off x="2002470" y="1713936"/>
            <a:ext cx="7918704" cy="2479608"/>
          </a:xfrm>
        </p:spPr>
        <p:txBody>
          <a:bodyPr lIns="0" tIns="144000" rIns="0" anchor="t">
            <a:normAutofit/>
          </a:bodyPr>
          <a:lstStyle>
            <a:lvl1pPr algn="ctr">
              <a:lnSpc>
                <a:spcPct val="150000"/>
              </a:lnSpc>
              <a:defRPr sz="4800" b="1" i="0">
                <a:solidFill>
                  <a:schemeClr val="accent6"/>
                </a:solidFill>
                <a:latin typeface="Rockwell" panose="02060603020205020403" pitchFamily="18" charset="77"/>
              </a:defRPr>
            </a:lvl1pPr>
          </a:lstStyle>
          <a:p>
            <a:r>
              <a:rPr lang="en-GB"/>
              <a:t>Click</a:t>
            </a:r>
            <a:br>
              <a:rPr lang="en-GB"/>
            </a:br>
            <a:r>
              <a:rPr lang="en-GB"/>
              <a:t>to edit title</a:t>
            </a:r>
            <a:endParaRPr lang="en-NL"/>
          </a:p>
        </p:txBody>
      </p:sp>
      <p:grpSp>
        <p:nvGrpSpPr>
          <p:cNvPr id="23" name="Group 22">
            <a:extLst>
              <a:ext uri="{FF2B5EF4-FFF2-40B4-BE49-F238E27FC236}">
                <a16:creationId xmlns:a16="http://schemas.microsoft.com/office/drawing/2014/main" id="{43BB7590-5EFF-9E40-8990-B3F8F8F48F72}"/>
              </a:ext>
            </a:extLst>
          </p:cNvPr>
          <p:cNvGrpSpPr/>
          <p:nvPr userDrawn="1"/>
        </p:nvGrpSpPr>
        <p:grpSpPr>
          <a:xfrm>
            <a:off x="5494381" y="5283194"/>
            <a:ext cx="1203237" cy="452380"/>
            <a:chOff x="7288123" y="2429044"/>
            <a:chExt cx="653716" cy="245777"/>
          </a:xfrm>
        </p:grpSpPr>
        <p:sp>
          <p:nvSpPr>
            <p:cNvPr id="24" name="object 41">
              <a:extLst>
                <a:ext uri="{FF2B5EF4-FFF2-40B4-BE49-F238E27FC236}">
                  <a16:creationId xmlns:a16="http://schemas.microsoft.com/office/drawing/2014/main" id="{FF8BEE2D-A1EB-5C45-B7CD-DDA81AB34905}"/>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25" name="object 42">
              <a:extLst>
                <a:ext uri="{FF2B5EF4-FFF2-40B4-BE49-F238E27FC236}">
                  <a16:creationId xmlns:a16="http://schemas.microsoft.com/office/drawing/2014/main" id="{07B8B564-F8EE-2D43-BFFA-A0D846E57D06}"/>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spTree>
    <p:extLst>
      <p:ext uri="{BB962C8B-B14F-4D97-AF65-F5344CB8AC3E}">
        <p14:creationId xmlns:p14="http://schemas.microsoft.com/office/powerpoint/2010/main" val="244150168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2"/>
        </a:solidFill>
        <a:effectLst/>
      </p:bgPr>
    </p:bg>
    <p:spTree>
      <p:nvGrpSpPr>
        <p:cNvPr id="1" name=""/>
        <p:cNvGrpSpPr/>
        <p:nvPr/>
      </p:nvGrpSpPr>
      <p:grpSpPr>
        <a:xfrm>
          <a:off x="0" y="0"/>
          <a:ext cx="0" cy="0"/>
          <a:chOff x="0" y="0"/>
          <a:chExt cx="0" cy="0"/>
        </a:xfrm>
      </p:grpSpPr>
      <p:pic>
        <p:nvPicPr>
          <p:cNvPr id="14" name="Picture 13" descr="Shape, icon&#10;&#10;Description automatically generated">
            <a:extLst>
              <a:ext uri="{FF2B5EF4-FFF2-40B4-BE49-F238E27FC236}">
                <a16:creationId xmlns:a16="http://schemas.microsoft.com/office/drawing/2014/main" id="{29246B37-454A-AA45-9DAA-4F372B2BA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1586" y="1647059"/>
            <a:ext cx="2146088" cy="2146088"/>
          </a:xfrm>
          <a:prstGeom prst="rect">
            <a:avLst/>
          </a:prstGeom>
        </p:spPr>
      </p:pic>
      <p:pic>
        <p:nvPicPr>
          <p:cNvPr id="15" name="Picture 14" descr="Shape, icon&#10;&#10;Description automatically generated">
            <a:extLst>
              <a:ext uri="{FF2B5EF4-FFF2-40B4-BE49-F238E27FC236}">
                <a16:creationId xmlns:a16="http://schemas.microsoft.com/office/drawing/2014/main" id="{4BFC2BE1-9F73-4D4A-907A-2184A524FD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pic>
        <p:nvPicPr>
          <p:cNvPr id="7" name="Picture 6">
            <a:extLst>
              <a:ext uri="{FF2B5EF4-FFF2-40B4-BE49-F238E27FC236}">
                <a16:creationId xmlns:a16="http://schemas.microsoft.com/office/drawing/2014/main" id="{B7E64AC9-DF48-A24F-AA52-AA6A6089B8D7}"/>
              </a:ext>
            </a:extLst>
          </p:cNvPr>
          <p:cNvPicPr>
            <a:picLocks noChangeAspect="1"/>
          </p:cNvPicPr>
          <p:nvPr userDrawn="1"/>
        </p:nvPicPr>
        <p:blipFill>
          <a:blip r:embed="rId3"/>
          <a:stretch>
            <a:fillRect/>
          </a:stretch>
        </p:blipFill>
        <p:spPr>
          <a:xfrm>
            <a:off x="5608256" y="5664922"/>
            <a:ext cx="975487" cy="390195"/>
          </a:xfrm>
          <a:prstGeom prst="rect">
            <a:avLst/>
          </a:prstGeom>
        </p:spPr>
      </p:pic>
    </p:spTree>
    <p:extLst>
      <p:ext uri="{BB962C8B-B14F-4D97-AF65-F5344CB8AC3E}">
        <p14:creationId xmlns:p14="http://schemas.microsoft.com/office/powerpoint/2010/main" val="146245606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2"/>
        </a:solidFill>
        <a:effectLst/>
      </p:bgPr>
    </p:bg>
    <p:spTree>
      <p:nvGrpSpPr>
        <p:cNvPr id="1" name=""/>
        <p:cNvGrpSpPr/>
        <p:nvPr/>
      </p:nvGrpSpPr>
      <p:grpSpPr>
        <a:xfrm>
          <a:off x="0" y="0"/>
          <a:ext cx="0" cy="0"/>
          <a:chOff x="0" y="0"/>
          <a:chExt cx="0" cy="0"/>
        </a:xfrm>
      </p:grpSpPr>
      <p:pic>
        <p:nvPicPr>
          <p:cNvPr id="15" name="Picture 14" descr="Shape, icon&#10;&#10;Description automatically generated">
            <a:extLst>
              <a:ext uri="{FF2B5EF4-FFF2-40B4-BE49-F238E27FC236}">
                <a16:creationId xmlns:a16="http://schemas.microsoft.com/office/drawing/2014/main" id="{1BCE6961-13A1-3149-A160-7D2DBC64D6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3679" y="1016857"/>
            <a:ext cx="2146088" cy="2146088"/>
          </a:xfrm>
          <a:prstGeom prst="rect">
            <a:avLst/>
          </a:prstGeom>
        </p:spPr>
      </p:pic>
      <p:sp>
        <p:nvSpPr>
          <p:cNvPr id="14" name="Trapezium 13">
            <a:extLst>
              <a:ext uri="{FF2B5EF4-FFF2-40B4-BE49-F238E27FC236}">
                <a16:creationId xmlns:a16="http://schemas.microsoft.com/office/drawing/2014/main" id="{FAE39E96-5BF8-6248-9CEA-8F098E14F948}"/>
              </a:ext>
            </a:extLst>
          </p:cNvPr>
          <p:cNvSpPr/>
          <p:nvPr userDrawn="1"/>
        </p:nvSpPr>
        <p:spPr>
          <a:xfrm rot="21405573">
            <a:off x="5038417" y="2889671"/>
            <a:ext cx="2602490" cy="1440561"/>
          </a:xfrm>
          <a:prstGeom prst="trapezoid">
            <a:avLst>
              <a:gd name="adj" fmla="val 9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a:latin typeface="Verdana" panose="020B0604030504040204" pitchFamily="34" charset="0"/>
            </a:endParaRPr>
          </a:p>
        </p:txBody>
      </p:sp>
      <p:pic>
        <p:nvPicPr>
          <p:cNvPr id="6" name="Picture 5">
            <a:extLst>
              <a:ext uri="{FF2B5EF4-FFF2-40B4-BE49-F238E27FC236}">
                <a16:creationId xmlns:a16="http://schemas.microsoft.com/office/drawing/2014/main" id="{ABD2AD4D-A7A9-654D-A533-106F5D947E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29753" y="3058519"/>
            <a:ext cx="3064613" cy="1711835"/>
          </a:xfrm>
          <a:prstGeom prst="rect">
            <a:avLst/>
          </a:prstGeom>
        </p:spPr>
      </p:pic>
      <p:pic>
        <p:nvPicPr>
          <p:cNvPr id="16" name="Picture 15">
            <a:extLst>
              <a:ext uri="{FF2B5EF4-FFF2-40B4-BE49-F238E27FC236}">
                <a16:creationId xmlns:a16="http://schemas.microsoft.com/office/drawing/2014/main" id="{1ACD3EEC-824A-3B48-A71D-50D963CF63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7514" y="5070810"/>
            <a:ext cx="3286633" cy="1853824"/>
          </a:xfrm>
          <a:prstGeom prst="rect">
            <a:avLst/>
          </a:prstGeom>
        </p:spPr>
      </p:pic>
      <p:grpSp>
        <p:nvGrpSpPr>
          <p:cNvPr id="17" name="Group 16">
            <a:extLst>
              <a:ext uri="{FF2B5EF4-FFF2-40B4-BE49-F238E27FC236}">
                <a16:creationId xmlns:a16="http://schemas.microsoft.com/office/drawing/2014/main" id="{74258749-5FE3-3A49-BDED-92C63657205E}"/>
              </a:ext>
            </a:extLst>
          </p:cNvPr>
          <p:cNvGrpSpPr/>
          <p:nvPr userDrawn="1"/>
        </p:nvGrpSpPr>
        <p:grpSpPr>
          <a:xfrm>
            <a:off x="2383012" y="1858355"/>
            <a:ext cx="7628155" cy="1502720"/>
            <a:chOff x="4217389" y="1511882"/>
            <a:chExt cx="3303037" cy="650686"/>
          </a:xfrm>
        </p:grpSpPr>
        <p:pic>
          <p:nvPicPr>
            <p:cNvPr id="11" name="Picture 10">
              <a:extLst>
                <a:ext uri="{FF2B5EF4-FFF2-40B4-BE49-F238E27FC236}">
                  <a16:creationId xmlns:a16="http://schemas.microsoft.com/office/drawing/2014/main" id="{B138F41E-21C7-5743-9FCE-416365ED8613}"/>
                </a:ext>
              </a:extLst>
            </p:cNvPr>
            <p:cNvPicPr>
              <a:picLocks noChangeAspect="1"/>
            </p:cNvPicPr>
            <p:nvPr userDrawn="1"/>
          </p:nvPicPr>
          <p:blipFill>
            <a:blip r:embed="rId5"/>
            <a:stretch>
              <a:fillRect/>
            </a:stretch>
          </p:blipFill>
          <p:spPr>
            <a:xfrm rot="10969431">
              <a:off x="4266042" y="1553323"/>
              <a:ext cx="3254384" cy="609245"/>
            </a:xfrm>
            <a:prstGeom prst="rect">
              <a:avLst/>
            </a:prstGeom>
          </p:spPr>
        </p:pic>
        <p:pic>
          <p:nvPicPr>
            <p:cNvPr id="12" name="Picture 11">
              <a:extLst>
                <a:ext uri="{FF2B5EF4-FFF2-40B4-BE49-F238E27FC236}">
                  <a16:creationId xmlns:a16="http://schemas.microsoft.com/office/drawing/2014/main" id="{0372D0FC-3E84-A945-AD8B-E8C15E2235F9}"/>
                </a:ext>
              </a:extLst>
            </p:cNvPr>
            <p:cNvPicPr>
              <a:picLocks noChangeAspect="1"/>
            </p:cNvPicPr>
            <p:nvPr userDrawn="1"/>
          </p:nvPicPr>
          <p:blipFill>
            <a:blip r:embed="rId6"/>
            <a:stretch>
              <a:fillRect/>
            </a:stretch>
          </p:blipFill>
          <p:spPr>
            <a:xfrm rot="10957825">
              <a:off x="4217389" y="1511882"/>
              <a:ext cx="3246172" cy="576360"/>
            </a:xfrm>
            <a:prstGeom prst="rect">
              <a:avLst/>
            </a:prstGeom>
          </p:spPr>
        </p:pic>
      </p:grpSp>
      <p:sp>
        <p:nvSpPr>
          <p:cNvPr id="10" name="Rectangle 9">
            <a:extLst>
              <a:ext uri="{FF2B5EF4-FFF2-40B4-BE49-F238E27FC236}">
                <a16:creationId xmlns:a16="http://schemas.microsoft.com/office/drawing/2014/main" id="{8A09149B-3E91-FA4A-8815-5EE2FADA1A3C}"/>
              </a:ext>
            </a:extLst>
          </p:cNvPr>
          <p:cNvSpPr/>
          <p:nvPr userDrawn="1"/>
        </p:nvSpPr>
        <p:spPr>
          <a:xfrm>
            <a:off x="4752231" y="362711"/>
            <a:ext cx="3002078" cy="728662"/>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3200" spc="1800" baseline="0">
                <a:solidFill>
                  <a:schemeClr val="accent6"/>
                </a:solidFill>
                <a:latin typeface="Verdana" panose="020B0604030504040204" pitchFamily="34" charset="0"/>
                <a:ea typeface="Verdana" panose="020B0604030504040204" pitchFamily="34" charset="0"/>
                <a:cs typeface="Verdana" panose="020B0604030504040204" pitchFamily="34" charset="0"/>
              </a:rPr>
              <a:t>12345</a:t>
            </a:r>
          </a:p>
        </p:txBody>
      </p:sp>
      <p:pic>
        <p:nvPicPr>
          <p:cNvPr id="20" name="Picture 19">
            <a:extLst>
              <a:ext uri="{FF2B5EF4-FFF2-40B4-BE49-F238E27FC236}">
                <a16:creationId xmlns:a16="http://schemas.microsoft.com/office/drawing/2014/main" id="{DD011DF5-A8CE-F242-8703-4C1C1B014864}"/>
              </a:ext>
            </a:extLst>
          </p:cNvPr>
          <p:cNvPicPr>
            <a:picLocks noChangeAspect="1"/>
          </p:cNvPicPr>
          <p:nvPr userDrawn="1"/>
        </p:nvPicPr>
        <p:blipFill>
          <a:blip r:embed="rId7"/>
          <a:stretch>
            <a:fillRect/>
          </a:stretch>
        </p:blipFill>
        <p:spPr>
          <a:xfrm rot="21446486">
            <a:off x="4933110" y="2654196"/>
            <a:ext cx="2396632" cy="1606450"/>
          </a:xfrm>
          <a:prstGeom prst="rect">
            <a:avLst/>
          </a:prstGeom>
        </p:spPr>
      </p:pic>
      <p:sp>
        <p:nvSpPr>
          <p:cNvPr id="2" name="Title 1">
            <a:extLst>
              <a:ext uri="{FF2B5EF4-FFF2-40B4-BE49-F238E27FC236}">
                <a16:creationId xmlns:a16="http://schemas.microsoft.com/office/drawing/2014/main" id="{AA249052-C42A-B242-A0AB-73816700C4BB}"/>
              </a:ext>
            </a:extLst>
          </p:cNvPr>
          <p:cNvSpPr>
            <a:spLocks noGrp="1"/>
          </p:cNvSpPr>
          <p:nvPr>
            <p:ph type="title" hasCustomPrompt="1"/>
          </p:nvPr>
        </p:nvSpPr>
        <p:spPr>
          <a:xfrm>
            <a:off x="2122559" y="1818670"/>
            <a:ext cx="7918704" cy="2479608"/>
          </a:xfrm>
        </p:spPr>
        <p:txBody>
          <a:bodyPr lIns="0" tIns="144000" rIns="0" anchor="t">
            <a:normAutofit/>
          </a:bodyPr>
          <a:lstStyle>
            <a:lvl1pPr algn="ctr">
              <a:lnSpc>
                <a:spcPct val="150000"/>
              </a:lnSpc>
              <a:defRPr sz="4800" b="1" i="0">
                <a:solidFill>
                  <a:schemeClr val="accent6"/>
                </a:solidFill>
                <a:latin typeface="Rockwell" panose="02060603020205020403" pitchFamily="18" charset="77"/>
              </a:defRPr>
            </a:lvl1pPr>
          </a:lstStyle>
          <a:p>
            <a:r>
              <a:rPr lang="en-GB"/>
              <a:t>Click to edit </a:t>
            </a:r>
            <a:br>
              <a:rPr lang="en-GB"/>
            </a:br>
            <a:r>
              <a:rPr lang="en-GB"/>
              <a:t>title</a:t>
            </a:r>
            <a:endParaRPr lang="en-NL"/>
          </a:p>
        </p:txBody>
      </p:sp>
      <p:pic>
        <p:nvPicPr>
          <p:cNvPr id="18" name="Picture 17" descr="Shape, icon&#10;&#10;Description automatically generated">
            <a:extLst>
              <a:ext uri="{FF2B5EF4-FFF2-40B4-BE49-F238E27FC236}">
                <a16:creationId xmlns:a16="http://schemas.microsoft.com/office/drawing/2014/main" id="{CA584BE3-9E5A-544C-A6C5-1DD822C4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23" name="Group 22">
            <a:extLst>
              <a:ext uri="{FF2B5EF4-FFF2-40B4-BE49-F238E27FC236}">
                <a16:creationId xmlns:a16="http://schemas.microsoft.com/office/drawing/2014/main" id="{223CE575-2063-5A43-9F35-5AD02770CF26}"/>
              </a:ext>
            </a:extLst>
          </p:cNvPr>
          <p:cNvGrpSpPr/>
          <p:nvPr userDrawn="1"/>
        </p:nvGrpSpPr>
        <p:grpSpPr>
          <a:xfrm>
            <a:off x="5494381" y="5283194"/>
            <a:ext cx="1203237" cy="452380"/>
            <a:chOff x="7288123" y="2429044"/>
            <a:chExt cx="653716" cy="245777"/>
          </a:xfrm>
        </p:grpSpPr>
        <p:sp>
          <p:nvSpPr>
            <p:cNvPr id="24" name="object 41">
              <a:extLst>
                <a:ext uri="{FF2B5EF4-FFF2-40B4-BE49-F238E27FC236}">
                  <a16:creationId xmlns:a16="http://schemas.microsoft.com/office/drawing/2014/main" id="{AD3B32AA-E37D-9449-9E17-7C381EFA58DD}"/>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25" name="object 42">
              <a:extLst>
                <a:ext uri="{FF2B5EF4-FFF2-40B4-BE49-F238E27FC236}">
                  <a16:creationId xmlns:a16="http://schemas.microsoft.com/office/drawing/2014/main" id="{677A68A5-EFA2-0749-BE82-136BB07177FA}"/>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spTree>
    <p:extLst>
      <p:ext uri="{BB962C8B-B14F-4D97-AF65-F5344CB8AC3E}">
        <p14:creationId xmlns:p14="http://schemas.microsoft.com/office/powerpoint/2010/main" val="398063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376C0-E04F-6F49-8B6F-CF830910B330}"/>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611526" y="0"/>
            <a:ext cx="4307661" cy="2410074"/>
          </a:xfrm>
          <a:prstGeom prst="rect">
            <a:avLst/>
          </a:prstGeom>
        </p:spPr>
      </p:pic>
      <p:sp>
        <p:nvSpPr>
          <p:cNvPr id="8" name="Trapezium 7">
            <a:extLst>
              <a:ext uri="{FF2B5EF4-FFF2-40B4-BE49-F238E27FC236}">
                <a16:creationId xmlns:a16="http://schemas.microsoft.com/office/drawing/2014/main" id="{262CA66C-D270-114B-8B69-B385404637C7}"/>
              </a:ext>
            </a:extLst>
          </p:cNvPr>
          <p:cNvSpPr/>
          <p:nvPr userDrawn="1"/>
        </p:nvSpPr>
        <p:spPr>
          <a:xfrm>
            <a:off x="4977317" y="1159838"/>
            <a:ext cx="2225174" cy="306661"/>
          </a:xfrm>
          <a:prstGeom prst="trapezoid">
            <a:avLst>
              <a:gd name="adj" fmla="val 5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a:latin typeface="Verdana" panose="020B0604030504040204" pitchFamily="34" charset="0"/>
            </a:endParaRPr>
          </a:p>
        </p:txBody>
      </p:sp>
      <p:grpSp>
        <p:nvGrpSpPr>
          <p:cNvPr id="14" name="Group 13">
            <a:extLst>
              <a:ext uri="{FF2B5EF4-FFF2-40B4-BE49-F238E27FC236}">
                <a16:creationId xmlns:a16="http://schemas.microsoft.com/office/drawing/2014/main" id="{A5FA9FD2-F004-164B-A6EC-706B401D0B20}"/>
              </a:ext>
            </a:extLst>
          </p:cNvPr>
          <p:cNvGrpSpPr/>
          <p:nvPr userDrawn="1"/>
        </p:nvGrpSpPr>
        <p:grpSpPr>
          <a:xfrm>
            <a:off x="3312341" y="375931"/>
            <a:ext cx="5782564" cy="903200"/>
            <a:chOff x="3251485" y="394094"/>
            <a:chExt cx="5782564" cy="903200"/>
          </a:xfrm>
        </p:grpSpPr>
        <p:pic>
          <p:nvPicPr>
            <p:cNvPr id="10" name="Picture 9">
              <a:extLst>
                <a:ext uri="{FF2B5EF4-FFF2-40B4-BE49-F238E27FC236}">
                  <a16:creationId xmlns:a16="http://schemas.microsoft.com/office/drawing/2014/main" id="{7CE95FB0-0918-0440-B131-09EBF7ACB108}"/>
                </a:ext>
              </a:extLst>
            </p:cNvPr>
            <p:cNvPicPr>
              <a:picLocks noChangeAspect="1"/>
            </p:cNvPicPr>
            <p:nvPr userDrawn="1"/>
          </p:nvPicPr>
          <p:blipFill>
            <a:blip r:embed="rId3"/>
            <a:stretch>
              <a:fillRect/>
            </a:stretch>
          </p:blipFill>
          <p:spPr>
            <a:xfrm>
              <a:off x="3373197" y="470306"/>
              <a:ext cx="5660852" cy="826988"/>
            </a:xfrm>
            <a:prstGeom prst="rect">
              <a:avLst/>
            </a:prstGeom>
          </p:spPr>
        </p:pic>
        <p:pic>
          <p:nvPicPr>
            <p:cNvPr id="11" name="Picture 10">
              <a:extLst>
                <a:ext uri="{FF2B5EF4-FFF2-40B4-BE49-F238E27FC236}">
                  <a16:creationId xmlns:a16="http://schemas.microsoft.com/office/drawing/2014/main" id="{DD6EE096-33B8-404E-BCFF-7F95829ECDCC}"/>
                </a:ext>
              </a:extLst>
            </p:cNvPr>
            <p:cNvPicPr>
              <a:picLocks noChangeAspect="1"/>
            </p:cNvPicPr>
            <p:nvPr userDrawn="1"/>
          </p:nvPicPr>
          <p:blipFill>
            <a:blip r:embed="rId4"/>
            <a:stretch>
              <a:fillRect/>
            </a:stretch>
          </p:blipFill>
          <p:spPr>
            <a:xfrm>
              <a:off x="3251485" y="394094"/>
              <a:ext cx="5660852" cy="801106"/>
            </a:xfrm>
            <a:prstGeom prst="rect">
              <a:avLst/>
            </a:prstGeom>
          </p:spPr>
        </p:pic>
      </p:grpSp>
      <p:sp>
        <p:nvSpPr>
          <p:cNvPr id="13" name="Title 1">
            <a:extLst>
              <a:ext uri="{FF2B5EF4-FFF2-40B4-BE49-F238E27FC236}">
                <a16:creationId xmlns:a16="http://schemas.microsoft.com/office/drawing/2014/main" id="{DD29CCAB-0CD3-434B-A646-37EC9D213B85}"/>
              </a:ext>
            </a:extLst>
          </p:cNvPr>
          <p:cNvSpPr>
            <a:spLocks noGrp="1"/>
          </p:cNvSpPr>
          <p:nvPr userDrawn="1">
            <p:ph type="title" hasCustomPrompt="1"/>
          </p:nvPr>
        </p:nvSpPr>
        <p:spPr>
          <a:xfrm>
            <a:off x="3312341" y="512063"/>
            <a:ext cx="5566483" cy="630937"/>
          </a:xfrm>
        </p:spPr>
        <p:txBody>
          <a:bodyPr lIns="0" tIns="0" rIns="0" bIns="0" anchor="ctr">
            <a:normAutofit/>
          </a:bodyPr>
          <a:lstStyle>
            <a:lvl1pPr algn="ctr">
              <a:lnSpc>
                <a:spcPct val="100000"/>
              </a:lnSpc>
              <a:defRPr sz="3600" b="1" i="0">
                <a:solidFill>
                  <a:schemeClr val="accent6"/>
                </a:solidFill>
                <a:latin typeface="Rockwell" panose="02060603020205020403" pitchFamily="18" charset="77"/>
              </a:defRPr>
            </a:lvl1pPr>
          </a:lstStyle>
          <a:p>
            <a:r>
              <a:rPr lang="en-GB"/>
              <a:t>Click to edit title</a:t>
            </a:r>
            <a:endParaRPr lang="en-NL"/>
          </a:p>
        </p:txBody>
      </p:sp>
      <p:sp>
        <p:nvSpPr>
          <p:cNvPr id="15" name="Title 1">
            <a:extLst>
              <a:ext uri="{FF2B5EF4-FFF2-40B4-BE49-F238E27FC236}">
                <a16:creationId xmlns:a16="http://schemas.microsoft.com/office/drawing/2014/main" id="{FB2BC8D3-542C-A84B-99F7-39BE5C5C4D16}"/>
              </a:ext>
            </a:extLst>
          </p:cNvPr>
          <p:cNvSpPr txBox="1">
            <a:spLocks/>
          </p:cNvSpPr>
          <p:nvPr userDrawn="1"/>
        </p:nvSpPr>
        <p:spPr>
          <a:xfrm>
            <a:off x="5020056" y="1143000"/>
            <a:ext cx="2139696" cy="347994"/>
          </a:xfrm>
          <a:prstGeom prst="rect">
            <a:avLst/>
          </a:prstGeom>
        </p:spPr>
        <p:txBody>
          <a:bodyPr vert="horz" lIns="0" tIns="0" rIns="0" bIns="0" rtlCol="0" anchor="ctr">
            <a:normAutofit/>
          </a:bodyPr>
          <a:lstStyle>
            <a:lvl1pPr algn="ctr" defTabSz="914400" rtl="0" eaLnBrk="1" latinLnBrk="0" hangingPunct="1">
              <a:lnSpc>
                <a:spcPct val="100000"/>
              </a:lnSpc>
              <a:spcBef>
                <a:spcPct val="0"/>
              </a:spcBef>
              <a:buNone/>
              <a:defRPr sz="3600" kern="1200">
                <a:solidFill>
                  <a:schemeClr val="accent6"/>
                </a:solidFill>
                <a:latin typeface="Patua One" panose="02000000000000000000" pitchFamily="2" charset="0"/>
                <a:ea typeface="+mj-ea"/>
                <a:cs typeface="+mj-cs"/>
              </a:defRPr>
            </a:lvl1pPr>
          </a:lstStyle>
          <a:p>
            <a:r>
              <a:rPr lang="en-GB" sz="1600" b="1">
                <a:latin typeface="Verdana" panose="020B0604030504040204" pitchFamily="34" charset="0"/>
                <a:ea typeface="Verdana" panose="020B0604030504040204" pitchFamily="34" charset="0"/>
                <a:cs typeface="Verdana" panose="020B0604030504040204" pitchFamily="34" charset="0"/>
              </a:rPr>
              <a:t>edit title</a:t>
            </a:r>
            <a:endParaRPr lang="en-NL" sz="1600" b="1">
              <a:latin typeface="Verdana" panose="020B0604030504040204" pitchFamily="34" charset="0"/>
              <a:ea typeface="Verdana" panose="020B0604030504040204" pitchFamily="34" charset="0"/>
              <a:cs typeface="Verdana" panose="020B0604030504040204" pitchFamily="34" charset="0"/>
            </a:endParaRPr>
          </a:p>
        </p:txBody>
      </p:sp>
      <p:sp>
        <p:nvSpPr>
          <p:cNvPr id="17" name="Text Placeholder 16">
            <a:extLst>
              <a:ext uri="{FF2B5EF4-FFF2-40B4-BE49-F238E27FC236}">
                <a16:creationId xmlns:a16="http://schemas.microsoft.com/office/drawing/2014/main" id="{90EDA783-9ECC-774D-BDD6-A7AB712B63DA}"/>
              </a:ext>
            </a:extLst>
          </p:cNvPr>
          <p:cNvSpPr>
            <a:spLocks noGrp="1"/>
          </p:cNvSpPr>
          <p:nvPr>
            <p:ph type="body" sz="quarter" idx="10"/>
          </p:nvPr>
        </p:nvSpPr>
        <p:spPr>
          <a:xfrm>
            <a:off x="1058778" y="2349908"/>
            <a:ext cx="5373789" cy="1498644"/>
          </a:xfrm>
        </p:spPr>
        <p:txBody>
          <a:bodyPr lIns="0" tIns="0" rIns="0" bIns="0">
            <a:noAutofit/>
          </a:bodyPr>
          <a:lstStyle>
            <a:lvl1pPr>
              <a:buNone/>
              <a:defRPr sz="2000">
                <a:solidFill>
                  <a:schemeClr val="tx1"/>
                </a:solidFill>
              </a:defRPr>
            </a:lvl1pPr>
            <a:lvl2pPr>
              <a:defRPr sz="2000"/>
            </a:lvl2pPr>
            <a:lvl3pPr>
              <a:defRPr sz="1800"/>
            </a:lvl3pPr>
            <a:lvl4pPr>
              <a:defRPr sz="1600"/>
            </a:lvl4pPr>
            <a:lvl5pPr>
              <a:defRPr sz="1600"/>
            </a:lvl5pPr>
          </a:lstStyle>
          <a:p>
            <a:pPr lvl="0"/>
            <a:r>
              <a:rPr lang="en-GB"/>
              <a:t>Click to edit Master text</a:t>
            </a:r>
          </a:p>
        </p:txBody>
      </p:sp>
      <p:pic>
        <p:nvPicPr>
          <p:cNvPr id="18" name="Picture 17">
            <a:extLst>
              <a:ext uri="{FF2B5EF4-FFF2-40B4-BE49-F238E27FC236}">
                <a16:creationId xmlns:a16="http://schemas.microsoft.com/office/drawing/2014/main" id="{B5DF18A2-CF99-6C44-8148-0455514376C7}"/>
              </a:ext>
            </a:extLst>
          </p:cNvPr>
          <p:cNvPicPr>
            <a:picLocks noChangeAspect="1"/>
          </p:cNvPicPr>
          <p:nvPr userDrawn="1"/>
        </p:nvPicPr>
        <p:blipFill>
          <a:blip r:embed="rId5"/>
          <a:stretch>
            <a:fillRect/>
          </a:stretch>
        </p:blipFill>
        <p:spPr>
          <a:xfrm>
            <a:off x="1074820" y="3997158"/>
            <a:ext cx="561475" cy="112295"/>
          </a:xfrm>
          <a:prstGeom prst="rect">
            <a:avLst/>
          </a:prstGeom>
        </p:spPr>
      </p:pic>
      <p:sp>
        <p:nvSpPr>
          <p:cNvPr id="19" name="Text Placeholder 16">
            <a:extLst>
              <a:ext uri="{FF2B5EF4-FFF2-40B4-BE49-F238E27FC236}">
                <a16:creationId xmlns:a16="http://schemas.microsoft.com/office/drawing/2014/main" id="{CDFC8792-939E-7440-8BD1-4DE502A81223}"/>
              </a:ext>
            </a:extLst>
          </p:cNvPr>
          <p:cNvSpPr>
            <a:spLocks noGrp="1"/>
          </p:cNvSpPr>
          <p:nvPr>
            <p:ph type="body" sz="quarter" idx="11"/>
          </p:nvPr>
        </p:nvSpPr>
        <p:spPr>
          <a:xfrm>
            <a:off x="1058777" y="4526203"/>
            <a:ext cx="5373789" cy="1647964"/>
          </a:xfrm>
        </p:spPr>
        <p:txBody>
          <a:bodyPr lIns="0" tIns="0" rIns="0" bIns="0">
            <a:noAutofit/>
          </a:bodyPr>
          <a:lstStyle>
            <a:lvl1pPr>
              <a:buNone/>
              <a:defRPr sz="1600" i="1">
                <a:solidFill>
                  <a:schemeClr val="tx1"/>
                </a:solidFill>
              </a:defRPr>
            </a:lvl1pPr>
            <a:lvl2pPr>
              <a:buNone/>
              <a:defRPr sz="2000" i="1"/>
            </a:lvl2pPr>
            <a:lvl3pPr>
              <a:buNone/>
              <a:defRPr sz="1800" i="1"/>
            </a:lvl3pPr>
            <a:lvl4pPr>
              <a:buNone/>
              <a:defRPr sz="1600" i="1"/>
            </a:lvl4pPr>
            <a:lvl5pPr>
              <a:buNone/>
              <a:defRPr sz="1600" i="1"/>
            </a:lvl5pPr>
          </a:lstStyle>
          <a:p>
            <a:pPr lvl="0"/>
            <a:r>
              <a:rPr lang="en-GB"/>
              <a:t>Click to edit Master text</a:t>
            </a:r>
          </a:p>
        </p:txBody>
      </p:sp>
    </p:spTree>
    <p:extLst>
      <p:ext uri="{BB962C8B-B14F-4D97-AF65-F5344CB8AC3E}">
        <p14:creationId xmlns:p14="http://schemas.microsoft.com/office/powerpoint/2010/main" val="326794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180246-237A-1748-840B-5B3F1CB98447}"/>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611526" y="0"/>
            <a:ext cx="4307661" cy="2410074"/>
          </a:xfrm>
          <a:prstGeom prst="rect">
            <a:avLst/>
          </a:prstGeom>
        </p:spPr>
      </p:pic>
      <p:sp>
        <p:nvSpPr>
          <p:cNvPr id="7" name="Trapezium 6">
            <a:extLst>
              <a:ext uri="{FF2B5EF4-FFF2-40B4-BE49-F238E27FC236}">
                <a16:creationId xmlns:a16="http://schemas.microsoft.com/office/drawing/2014/main" id="{C4BCB241-02C1-1D4D-828D-4DAC71DB5B9D}"/>
              </a:ext>
            </a:extLst>
          </p:cNvPr>
          <p:cNvSpPr/>
          <p:nvPr userDrawn="1"/>
        </p:nvSpPr>
        <p:spPr>
          <a:xfrm>
            <a:off x="4977317" y="1159838"/>
            <a:ext cx="2225174" cy="306661"/>
          </a:xfrm>
          <a:prstGeom prst="trapezoid">
            <a:avLst>
              <a:gd name="adj" fmla="val 5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a:latin typeface="Verdana" panose="020B0604030504040204" pitchFamily="34" charset="0"/>
            </a:endParaRPr>
          </a:p>
        </p:txBody>
      </p:sp>
      <p:grpSp>
        <p:nvGrpSpPr>
          <p:cNvPr id="8" name="Group 7">
            <a:extLst>
              <a:ext uri="{FF2B5EF4-FFF2-40B4-BE49-F238E27FC236}">
                <a16:creationId xmlns:a16="http://schemas.microsoft.com/office/drawing/2014/main" id="{74B5AA0E-C2D4-F545-A5AE-DEB7FFDC0AA6}"/>
              </a:ext>
            </a:extLst>
          </p:cNvPr>
          <p:cNvGrpSpPr/>
          <p:nvPr userDrawn="1"/>
        </p:nvGrpSpPr>
        <p:grpSpPr>
          <a:xfrm>
            <a:off x="3312341" y="375931"/>
            <a:ext cx="5782564" cy="903200"/>
            <a:chOff x="3251485" y="394094"/>
            <a:chExt cx="5782564" cy="903200"/>
          </a:xfrm>
        </p:grpSpPr>
        <p:pic>
          <p:nvPicPr>
            <p:cNvPr id="9" name="Picture 8">
              <a:extLst>
                <a:ext uri="{FF2B5EF4-FFF2-40B4-BE49-F238E27FC236}">
                  <a16:creationId xmlns:a16="http://schemas.microsoft.com/office/drawing/2014/main" id="{30D1A4ED-E32B-1D49-AC73-F307F099814D}"/>
                </a:ext>
              </a:extLst>
            </p:cNvPr>
            <p:cNvPicPr>
              <a:picLocks noChangeAspect="1"/>
            </p:cNvPicPr>
            <p:nvPr userDrawn="1"/>
          </p:nvPicPr>
          <p:blipFill>
            <a:blip r:embed="rId3"/>
            <a:stretch>
              <a:fillRect/>
            </a:stretch>
          </p:blipFill>
          <p:spPr>
            <a:xfrm>
              <a:off x="3373197" y="470306"/>
              <a:ext cx="5660852" cy="826988"/>
            </a:xfrm>
            <a:prstGeom prst="rect">
              <a:avLst/>
            </a:prstGeom>
          </p:spPr>
        </p:pic>
        <p:pic>
          <p:nvPicPr>
            <p:cNvPr id="10" name="Picture 9">
              <a:extLst>
                <a:ext uri="{FF2B5EF4-FFF2-40B4-BE49-F238E27FC236}">
                  <a16:creationId xmlns:a16="http://schemas.microsoft.com/office/drawing/2014/main" id="{96E37852-4674-AA49-9100-143FB545A367}"/>
                </a:ext>
              </a:extLst>
            </p:cNvPr>
            <p:cNvPicPr>
              <a:picLocks noChangeAspect="1"/>
            </p:cNvPicPr>
            <p:nvPr userDrawn="1"/>
          </p:nvPicPr>
          <p:blipFill>
            <a:blip r:embed="rId4"/>
            <a:stretch>
              <a:fillRect/>
            </a:stretch>
          </p:blipFill>
          <p:spPr>
            <a:xfrm>
              <a:off x="3251485" y="394094"/>
              <a:ext cx="5660852" cy="801106"/>
            </a:xfrm>
            <a:prstGeom prst="rect">
              <a:avLst/>
            </a:prstGeom>
          </p:spPr>
        </p:pic>
      </p:grpSp>
      <p:sp>
        <p:nvSpPr>
          <p:cNvPr id="11" name="Title 1">
            <a:extLst>
              <a:ext uri="{FF2B5EF4-FFF2-40B4-BE49-F238E27FC236}">
                <a16:creationId xmlns:a16="http://schemas.microsoft.com/office/drawing/2014/main" id="{C9A5EDA5-E195-3442-ADB7-9794365768BE}"/>
              </a:ext>
            </a:extLst>
          </p:cNvPr>
          <p:cNvSpPr>
            <a:spLocks noGrp="1"/>
          </p:cNvSpPr>
          <p:nvPr>
            <p:ph type="title" hasCustomPrompt="1"/>
          </p:nvPr>
        </p:nvSpPr>
        <p:spPr>
          <a:xfrm>
            <a:off x="3312341" y="512063"/>
            <a:ext cx="5566483" cy="630937"/>
          </a:xfrm>
        </p:spPr>
        <p:txBody>
          <a:bodyPr lIns="0" tIns="0" rIns="0" bIns="0" anchor="ctr">
            <a:normAutofit/>
          </a:bodyPr>
          <a:lstStyle>
            <a:lvl1pPr algn="ctr">
              <a:lnSpc>
                <a:spcPct val="100000"/>
              </a:lnSpc>
              <a:defRPr sz="3600" b="1" i="0">
                <a:solidFill>
                  <a:schemeClr val="accent6"/>
                </a:solidFill>
                <a:latin typeface="Rockwell" panose="02060603020205020403" pitchFamily="18" charset="77"/>
              </a:defRPr>
            </a:lvl1pPr>
          </a:lstStyle>
          <a:p>
            <a:r>
              <a:rPr lang="en-GB"/>
              <a:t>Click to edit title</a:t>
            </a:r>
            <a:endParaRPr lang="en-NL"/>
          </a:p>
        </p:txBody>
      </p:sp>
      <p:sp>
        <p:nvSpPr>
          <p:cNvPr id="12" name="Title 1">
            <a:extLst>
              <a:ext uri="{FF2B5EF4-FFF2-40B4-BE49-F238E27FC236}">
                <a16:creationId xmlns:a16="http://schemas.microsoft.com/office/drawing/2014/main" id="{A49983A0-D307-1B4C-983B-82CF9340545A}"/>
              </a:ext>
            </a:extLst>
          </p:cNvPr>
          <p:cNvSpPr txBox="1">
            <a:spLocks/>
          </p:cNvSpPr>
          <p:nvPr userDrawn="1"/>
        </p:nvSpPr>
        <p:spPr>
          <a:xfrm>
            <a:off x="5020056" y="1143000"/>
            <a:ext cx="2139696" cy="347994"/>
          </a:xfrm>
          <a:prstGeom prst="rect">
            <a:avLst/>
          </a:prstGeom>
        </p:spPr>
        <p:txBody>
          <a:bodyPr vert="horz" lIns="0" tIns="0" rIns="0" bIns="0" rtlCol="0" anchor="ctr">
            <a:normAutofit/>
          </a:bodyPr>
          <a:lstStyle>
            <a:lvl1pPr algn="ctr" defTabSz="914400" rtl="0" eaLnBrk="1" latinLnBrk="0" hangingPunct="1">
              <a:lnSpc>
                <a:spcPct val="100000"/>
              </a:lnSpc>
              <a:spcBef>
                <a:spcPct val="0"/>
              </a:spcBef>
              <a:buNone/>
              <a:defRPr sz="3600" kern="1200">
                <a:solidFill>
                  <a:schemeClr val="accent6"/>
                </a:solidFill>
                <a:latin typeface="Patua One" panose="02000000000000000000" pitchFamily="2" charset="0"/>
                <a:ea typeface="+mj-ea"/>
                <a:cs typeface="+mj-cs"/>
              </a:defRPr>
            </a:lvl1pPr>
          </a:lstStyle>
          <a:p>
            <a:r>
              <a:rPr lang="en-GB" sz="1600" b="1">
                <a:latin typeface="Verdana" panose="020B0604030504040204" pitchFamily="34" charset="0"/>
                <a:ea typeface="Verdana" panose="020B0604030504040204" pitchFamily="34" charset="0"/>
                <a:cs typeface="Verdana" panose="020B0604030504040204" pitchFamily="34" charset="0"/>
              </a:rPr>
              <a:t>edit title</a:t>
            </a:r>
            <a:endParaRPr lang="en-NL" sz="1600" b="1">
              <a:latin typeface="Verdana" panose="020B0604030504040204" pitchFamily="34" charset="0"/>
              <a:ea typeface="Verdana" panose="020B0604030504040204" pitchFamily="34" charset="0"/>
              <a:cs typeface="Verdana" panose="020B0604030504040204" pitchFamily="34" charset="0"/>
            </a:endParaRPr>
          </a:p>
        </p:txBody>
      </p:sp>
      <p:sp>
        <p:nvSpPr>
          <p:cNvPr id="13" name="Text Placeholder 16">
            <a:extLst>
              <a:ext uri="{FF2B5EF4-FFF2-40B4-BE49-F238E27FC236}">
                <a16:creationId xmlns:a16="http://schemas.microsoft.com/office/drawing/2014/main" id="{6B51EC90-003C-DF41-818E-D68FF9E54BC5}"/>
              </a:ext>
            </a:extLst>
          </p:cNvPr>
          <p:cNvSpPr>
            <a:spLocks noGrp="1"/>
          </p:cNvSpPr>
          <p:nvPr>
            <p:ph type="body" sz="quarter" idx="10"/>
          </p:nvPr>
        </p:nvSpPr>
        <p:spPr>
          <a:xfrm>
            <a:off x="1058778" y="2349908"/>
            <a:ext cx="5373789" cy="1498644"/>
          </a:xfrm>
        </p:spPr>
        <p:txBody>
          <a:bodyPr lIns="0" tIns="0" rIns="0" bIns="0">
            <a:noAutofit/>
          </a:bodyPr>
          <a:lstStyle>
            <a:lvl1pPr>
              <a:buNone/>
              <a:defRPr sz="2000">
                <a:solidFill>
                  <a:schemeClr val="tx1"/>
                </a:solidFill>
              </a:defRPr>
            </a:lvl1pPr>
            <a:lvl2pPr>
              <a:defRPr sz="2000"/>
            </a:lvl2pPr>
            <a:lvl3pPr>
              <a:defRPr sz="1800"/>
            </a:lvl3pPr>
            <a:lvl4pPr>
              <a:defRPr sz="1600"/>
            </a:lvl4pPr>
            <a:lvl5pPr>
              <a:defRPr sz="1600"/>
            </a:lvl5pPr>
          </a:lstStyle>
          <a:p>
            <a:pPr lvl="0"/>
            <a:r>
              <a:rPr lang="en-GB"/>
              <a:t>Click to edit Master text</a:t>
            </a:r>
          </a:p>
        </p:txBody>
      </p:sp>
      <p:pic>
        <p:nvPicPr>
          <p:cNvPr id="14" name="Picture 13">
            <a:extLst>
              <a:ext uri="{FF2B5EF4-FFF2-40B4-BE49-F238E27FC236}">
                <a16:creationId xmlns:a16="http://schemas.microsoft.com/office/drawing/2014/main" id="{BB83F2AE-6A35-6A4E-95FE-8957B666A485}"/>
              </a:ext>
            </a:extLst>
          </p:cNvPr>
          <p:cNvPicPr>
            <a:picLocks noChangeAspect="1"/>
          </p:cNvPicPr>
          <p:nvPr userDrawn="1"/>
        </p:nvPicPr>
        <p:blipFill>
          <a:blip r:embed="rId5"/>
          <a:stretch>
            <a:fillRect/>
          </a:stretch>
        </p:blipFill>
        <p:spPr>
          <a:xfrm>
            <a:off x="1074820" y="3997158"/>
            <a:ext cx="561475" cy="112295"/>
          </a:xfrm>
          <a:prstGeom prst="rect">
            <a:avLst/>
          </a:prstGeom>
        </p:spPr>
      </p:pic>
      <p:sp>
        <p:nvSpPr>
          <p:cNvPr id="15" name="Text Placeholder 16">
            <a:extLst>
              <a:ext uri="{FF2B5EF4-FFF2-40B4-BE49-F238E27FC236}">
                <a16:creationId xmlns:a16="http://schemas.microsoft.com/office/drawing/2014/main" id="{B439C3DE-33C3-FF4E-8900-700D38AABC5D}"/>
              </a:ext>
            </a:extLst>
          </p:cNvPr>
          <p:cNvSpPr>
            <a:spLocks noGrp="1"/>
          </p:cNvSpPr>
          <p:nvPr>
            <p:ph type="body" sz="quarter" idx="11"/>
          </p:nvPr>
        </p:nvSpPr>
        <p:spPr>
          <a:xfrm>
            <a:off x="1058777" y="4526203"/>
            <a:ext cx="5373789" cy="1647964"/>
          </a:xfrm>
        </p:spPr>
        <p:txBody>
          <a:bodyPr lIns="0" tIns="0" rIns="0" bIns="0">
            <a:noAutofit/>
          </a:bodyPr>
          <a:lstStyle>
            <a:lvl1pPr>
              <a:buNone/>
              <a:defRPr sz="1600" i="1">
                <a:solidFill>
                  <a:schemeClr val="tx1"/>
                </a:solidFill>
              </a:defRPr>
            </a:lvl1pPr>
            <a:lvl2pPr>
              <a:buNone/>
              <a:defRPr sz="2000" i="1"/>
            </a:lvl2pPr>
            <a:lvl3pPr>
              <a:buNone/>
              <a:defRPr sz="1800" i="1"/>
            </a:lvl3pPr>
            <a:lvl4pPr>
              <a:buNone/>
              <a:defRPr sz="1600" i="1"/>
            </a:lvl4pPr>
            <a:lvl5pPr>
              <a:buNone/>
              <a:defRPr sz="1600" i="1"/>
            </a:lvl5pPr>
          </a:lstStyle>
          <a:p>
            <a:pPr lvl="0"/>
            <a:r>
              <a:rPr lang="en-GB"/>
              <a:t>Click to edit Master text</a:t>
            </a:r>
          </a:p>
        </p:txBody>
      </p:sp>
    </p:spTree>
    <p:extLst>
      <p:ext uri="{BB962C8B-B14F-4D97-AF65-F5344CB8AC3E}">
        <p14:creationId xmlns:p14="http://schemas.microsoft.com/office/powerpoint/2010/main" val="70954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pic>
        <p:nvPicPr>
          <p:cNvPr id="49" name="Picture 48" descr="Shape, icon&#10;&#10;Description automatically generated">
            <a:extLst>
              <a:ext uri="{FF2B5EF4-FFF2-40B4-BE49-F238E27FC236}">
                <a16:creationId xmlns:a16="http://schemas.microsoft.com/office/drawing/2014/main" id="{4B646392-C666-C74C-81C0-A08798D5FE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1586" y="1647059"/>
            <a:ext cx="2146088" cy="2146088"/>
          </a:xfrm>
          <a:prstGeom prst="rect">
            <a:avLst/>
          </a:prstGeom>
        </p:spPr>
      </p:pic>
      <p:pic>
        <p:nvPicPr>
          <p:cNvPr id="50" name="Picture 49" descr="Shape, icon&#10;&#10;Description automatically generated">
            <a:extLst>
              <a:ext uri="{FF2B5EF4-FFF2-40B4-BE49-F238E27FC236}">
                <a16:creationId xmlns:a16="http://schemas.microsoft.com/office/drawing/2014/main" id="{6E2CDBFF-A93A-724B-A65A-71BBF5582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spTree>
    <p:extLst>
      <p:ext uri="{BB962C8B-B14F-4D97-AF65-F5344CB8AC3E}">
        <p14:creationId xmlns:p14="http://schemas.microsoft.com/office/powerpoint/2010/main" val="91992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16" b="1" i="0">
                <a:solidFill>
                  <a:schemeClr val="bg1"/>
                </a:solidFill>
                <a:latin typeface="Rockwell" panose="02060603020205020403" pitchFamily="18" charset="77"/>
                <a:cs typeface="Verdana" panose="020B0604030504040204" pitchFamily="34" charset="0"/>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2206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42CDE-F8E4-254F-A6B8-F0DB740F8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FBE0F72-ADEF-A547-AEC1-6FF9032B6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1139556360"/>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2" r:id="rId3"/>
    <p:sldLayoutId id="2147483649" r:id="rId4"/>
    <p:sldLayoutId id="2147483651" r:id="rId5"/>
    <p:sldLayoutId id="2147483653"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1.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EmIXVwXr3kA?feature=oembed" TargetMode="Externa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3C_57D895E7.xml"/><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5.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0F_808572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0.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jj4WjJgr9yw?feature=oembed" TargetMode="External"/><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https://www.youtube.com/embed/V2CS9f5jRLo?feature=oembed" TargetMode="External"/><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JUD0AdYZzl0?feature=oembed" TargetMode="External"/><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ideo" Target="https://www.youtube.com/embed/31qO9F0l9cg?feature=oembed" TargetMode="External"/><Relationship Id="rId4"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ideo" Target="https://www.youtube.com/embed/-S1RijU8jiA?feature=oembed" TargetMode="External"/><Relationship Id="rId4" Type="http://schemas.openxmlformats.org/officeDocument/2006/relationships/image" Target="../media/image78.jpe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80.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ideo" Target="https://www.youtube.com/embed/Tyfx4SmsNns?feature=oembed" TargetMode="External"/><Relationship Id="rId4" Type="http://schemas.openxmlformats.org/officeDocument/2006/relationships/image" Target="../media/image8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67_3509C87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4"/>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5"/>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pic>
        <p:nvPicPr>
          <p:cNvPr id="27" name="Picture 26" descr="A picture containing person, indoor&#10;&#10;Description automatically generated">
            <a:extLst>
              <a:ext uri="{FF2B5EF4-FFF2-40B4-BE49-F238E27FC236}">
                <a16:creationId xmlns:a16="http://schemas.microsoft.com/office/drawing/2014/main" id="{E23AE810-C26D-634B-8D34-4260A0371F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16111" y="3287160"/>
            <a:ext cx="3009984" cy="3759438"/>
          </a:xfrm>
          <a:prstGeom prst="rect">
            <a:avLst/>
          </a:prstGeom>
        </p:spPr>
      </p:pic>
      <p:grpSp>
        <p:nvGrpSpPr>
          <p:cNvPr id="2" name="Group 1">
            <a:extLst>
              <a:ext uri="{FF2B5EF4-FFF2-40B4-BE49-F238E27FC236}">
                <a16:creationId xmlns:a16="http://schemas.microsoft.com/office/drawing/2014/main" id="{DE80A40B-93E1-7A48-8FBB-A4E69992E47E}"/>
              </a:ext>
            </a:extLst>
          </p:cNvPr>
          <p:cNvGrpSpPr/>
          <p:nvPr/>
        </p:nvGrpSpPr>
        <p:grpSpPr>
          <a:xfrm>
            <a:off x="528655" y="1251663"/>
            <a:ext cx="9341219" cy="5054314"/>
            <a:chOff x="528655" y="1251663"/>
            <a:chExt cx="9341219" cy="5054314"/>
          </a:xfrm>
        </p:grpSpPr>
        <p:pic>
          <p:nvPicPr>
            <p:cNvPr id="3" name="Picture 2" descr="Icon&#10;&#10;Description automatically generated">
              <a:extLst>
                <a:ext uri="{FF2B5EF4-FFF2-40B4-BE49-F238E27FC236}">
                  <a16:creationId xmlns:a16="http://schemas.microsoft.com/office/drawing/2014/main" id="{ECB1880D-B553-744E-919E-453EFEDDA122}"/>
                </a:ext>
              </a:extLst>
            </p:cNvPr>
            <p:cNvPicPr>
              <a:picLocks noChangeAspect="1"/>
            </p:cNvPicPr>
            <p:nvPr/>
          </p:nvPicPr>
          <p:blipFill>
            <a:blip r:embed="rId7"/>
            <a:stretch>
              <a:fillRect/>
            </a:stretch>
          </p:blipFill>
          <p:spPr>
            <a:xfrm>
              <a:off x="528655" y="1251663"/>
              <a:ext cx="9341219" cy="5054314"/>
            </a:xfrm>
            <a:prstGeom prst="rect">
              <a:avLst/>
            </a:prstGeom>
          </p:spPr>
        </p:pic>
        <p:sp>
          <p:nvSpPr>
            <p:cNvPr id="28" name="object 43">
              <a:extLst>
                <a:ext uri="{FF2B5EF4-FFF2-40B4-BE49-F238E27FC236}">
                  <a16:creationId xmlns:a16="http://schemas.microsoft.com/office/drawing/2014/main" id="{52CCC566-8FE3-3D40-878C-6EE7A967845E}"/>
                </a:ext>
              </a:extLst>
            </p:cNvPr>
            <p:cNvSpPr txBox="1"/>
            <p:nvPr/>
          </p:nvSpPr>
          <p:spPr>
            <a:xfrm>
              <a:off x="1523227" y="3341865"/>
              <a:ext cx="5940087" cy="685036"/>
            </a:xfrm>
            <a:prstGeom prst="rect">
              <a:avLst/>
            </a:prstGeom>
          </p:spPr>
          <p:txBody>
            <a:bodyPr vert="horz" wrap="square" lIns="0" tIns="143042" rIns="0" bIns="0" rtlCol="0">
              <a:spAutoFit/>
            </a:bodyPr>
            <a:lstStyle/>
            <a:p>
              <a:pPr marL="851583" marR="10695" indent="-826183" algn="ctr">
                <a:lnSpc>
                  <a:spcPts val="4526"/>
                </a:lnSpc>
                <a:spcBef>
                  <a:spcPts val="1126"/>
                </a:spcBef>
              </a:pPr>
              <a:r>
                <a:rPr lang="nl-NL" sz="3600" b="1">
                  <a:solidFill>
                    <a:srgbClr val="0023FF"/>
                  </a:solidFill>
                  <a:latin typeface="Rockwell" panose="02060603020205020403" pitchFamily="18" charset="77"/>
                  <a:cs typeface="Verdana" panose="020B0604030504040204" pitchFamily="34" charset="0"/>
                </a:rPr>
                <a:t>Wat wil jij later worden?</a:t>
              </a:r>
              <a:endParaRPr sz="3600" b="1">
                <a:latin typeface="Rockwell" panose="02060603020205020403" pitchFamily="18" charset="77"/>
                <a:cs typeface="Verdana" panose="020B0604030504040204" pitchFamily="34" charset="0"/>
              </a:endParaRPr>
            </a:p>
          </p:txBody>
        </p:sp>
        <p:grpSp>
          <p:nvGrpSpPr>
            <p:cNvPr id="29" name="object 47">
              <a:extLst>
                <a:ext uri="{FF2B5EF4-FFF2-40B4-BE49-F238E27FC236}">
                  <a16:creationId xmlns:a16="http://schemas.microsoft.com/office/drawing/2014/main" id="{17E95C7A-3317-A746-BE7A-25B7DD355719}"/>
                </a:ext>
              </a:extLst>
            </p:cNvPr>
            <p:cNvGrpSpPr/>
            <p:nvPr/>
          </p:nvGrpSpPr>
          <p:grpSpPr>
            <a:xfrm>
              <a:off x="4482508" y="5155923"/>
              <a:ext cx="739274" cy="243305"/>
              <a:chOff x="2156402" y="2442719"/>
              <a:chExt cx="351155" cy="115570"/>
            </a:xfrm>
          </p:grpSpPr>
          <p:sp>
            <p:nvSpPr>
              <p:cNvPr id="30" name="object 48">
                <a:extLst>
                  <a:ext uri="{FF2B5EF4-FFF2-40B4-BE49-F238E27FC236}">
                    <a16:creationId xmlns:a16="http://schemas.microsoft.com/office/drawing/2014/main" id="{426E78A4-CDAF-8448-BA05-C2D64A50EC3F}"/>
                  </a:ext>
                </a:extLst>
              </p:cNvPr>
              <p:cNvSpPr/>
              <p:nvPr/>
            </p:nvSpPr>
            <p:spPr>
              <a:xfrm>
                <a:off x="2156402" y="2500504"/>
                <a:ext cx="351155" cy="57785"/>
              </a:xfrm>
              <a:custGeom>
                <a:avLst/>
                <a:gdLst/>
                <a:ahLst/>
                <a:cxnLst/>
                <a:rect l="l" t="t" r="r" b="b"/>
                <a:pathLst>
                  <a:path w="351155" h="57785">
                    <a:moveTo>
                      <a:pt x="0" y="0"/>
                    </a:moveTo>
                    <a:lnTo>
                      <a:pt x="50126" y="57276"/>
                    </a:lnTo>
                    <a:lnTo>
                      <a:pt x="100266" y="0"/>
                    </a:lnTo>
                    <a:lnTo>
                      <a:pt x="150380" y="57276"/>
                    </a:lnTo>
                    <a:lnTo>
                      <a:pt x="200494" y="0"/>
                    </a:lnTo>
                    <a:lnTo>
                      <a:pt x="250634" y="57276"/>
                    </a:lnTo>
                    <a:lnTo>
                      <a:pt x="300837" y="0"/>
                    </a:lnTo>
                    <a:lnTo>
                      <a:pt x="351066" y="57276"/>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sp>
            <p:nvSpPr>
              <p:cNvPr id="31" name="object 49">
                <a:extLst>
                  <a:ext uri="{FF2B5EF4-FFF2-40B4-BE49-F238E27FC236}">
                    <a16:creationId xmlns:a16="http://schemas.microsoft.com/office/drawing/2014/main" id="{9D724DCB-6B91-8446-B614-53863869DF56}"/>
                  </a:ext>
                </a:extLst>
              </p:cNvPr>
              <p:cNvSpPr/>
              <p:nvPr/>
            </p:nvSpPr>
            <p:spPr>
              <a:xfrm>
                <a:off x="2156402" y="2442719"/>
                <a:ext cx="351155" cy="57785"/>
              </a:xfrm>
              <a:custGeom>
                <a:avLst/>
                <a:gdLst/>
                <a:ahLst/>
                <a:cxnLst/>
                <a:rect l="l" t="t" r="r" b="b"/>
                <a:pathLst>
                  <a:path w="351155" h="57785">
                    <a:moveTo>
                      <a:pt x="0" y="0"/>
                    </a:moveTo>
                    <a:lnTo>
                      <a:pt x="50126" y="57277"/>
                    </a:lnTo>
                    <a:lnTo>
                      <a:pt x="100266" y="0"/>
                    </a:lnTo>
                    <a:lnTo>
                      <a:pt x="150380" y="57277"/>
                    </a:lnTo>
                    <a:lnTo>
                      <a:pt x="200494" y="0"/>
                    </a:lnTo>
                    <a:lnTo>
                      <a:pt x="250634" y="57277"/>
                    </a:lnTo>
                    <a:lnTo>
                      <a:pt x="300837" y="0"/>
                    </a:lnTo>
                    <a:lnTo>
                      <a:pt x="351066" y="57277"/>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grpSp>
      </p:grpSp>
    </p:spTree>
    <p:extLst>
      <p:ext uri="{BB962C8B-B14F-4D97-AF65-F5344CB8AC3E}">
        <p14:creationId xmlns:p14="http://schemas.microsoft.com/office/powerpoint/2010/main" val="22586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5" name="Picture 44" descr="Shape, icon&#10;&#10;Description automatically generated">
            <a:extLst>
              <a:ext uri="{FF2B5EF4-FFF2-40B4-BE49-F238E27FC236}">
                <a16:creationId xmlns:a16="http://schemas.microsoft.com/office/drawing/2014/main" id="{9303EF60-6690-1E43-B533-4B041666B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8082" y="1141740"/>
            <a:ext cx="2146088" cy="2146088"/>
          </a:xfrm>
          <a:prstGeom prst="rect">
            <a:avLst/>
          </a:prstGeom>
        </p:spPr>
      </p:pic>
      <p:pic>
        <p:nvPicPr>
          <p:cNvPr id="46" name="Picture 45" descr="Shape, icon&#10;&#10;Description automatically generated">
            <a:extLst>
              <a:ext uri="{FF2B5EF4-FFF2-40B4-BE49-F238E27FC236}">
                <a16:creationId xmlns:a16="http://schemas.microsoft.com/office/drawing/2014/main" id="{37F262AA-8252-C243-89B6-B4EE2016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3" name="Group 12">
            <a:extLst>
              <a:ext uri="{FF2B5EF4-FFF2-40B4-BE49-F238E27FC236}">
                <a16:creationId xmlns:a16="http://schemas.microsoft.com/office/drawing/2014/main" id="{A2FD0C0C-CDEE-BC42-BF6C-DEB237148CA7}"/>
              </a:ext>
            </a:extLst>
          </p:cNvPr>
          <p:cNvGrpSpPr/>
          <p:nvPr/>
        </p:nvGrpSpPr>
        <p:grpSpPr>
          <a:xfrm>
            <a:off x="5494381" y="5283194"/>
            <a:ext cx="1203237" cy="452380"/>
            <a:chOff x="7288123" y="2429044"/>
            <a:chExt cx="653716" cy="245777"/>
          </a:xfrm>
        </p:grpSpPr>
        <p:sp>
          <p:nvSpPr>
            <p:cNvPr id="14" name="object 41">
              <a:extLst>
                <a:ext uri="{FF2B5EF4-FFF2-40B4-BE49-F238E27FC236}">
                  <a16:creationId xmlns:a16="http://schemas.microsoft.com/office/drawing/2014/main" id="{2A9E4A9D-3D35-B34F-A0C3-59D6D6818852}"/>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15" name="object 42">
              <a:extLst>
                <a:ext uri="{FF2B5EF4-FFF2-40B4-BE49-F238E27FC236}">
                  <a16:creationId xmlns:a16="http://schemas.microsoft.com/office/drawing/2014/main" id="{1377854D-A1F1-3D43-83E2-CDBA04084C8F}"/>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grpSp>
        <p:nvGrpSpPr>
          <p:cNvPr id="9" name="Group 8">
            <a:extLst>
              <a:ext uri="{FF2B5EF4-FFF2-40B4-BE49-F238E27FC236}">
                <a16:creationId xmlns:a16="http://schemas.microsoft.com/office/drawing/2014/main" id="{520D0BC0-6959-4E48-9CF6-53769527F1CF}"/>
              </a:ext>
            </a:extLst>
          </p:cNvPr>
          <p:cNvGrpSpPr/>
          <p:nvPr/>
        </p:nvGrpSpPr>
        <p:grpSpPr>
          <a:xfrm>
            <a:off x="2694807" y="1754924"/>
            <a:ext cx="6968181" cy="2778173"/>
            <a:chOff x="2694807" y="1754924"/>
            <a:chExt cx="6968181" cy="2778173"/>
          </a:xfrm>
        </p:grpSpPr>
        <p:sp>
          <p:nvSpPr>
            <p:cNvPr id="3" name="object 3"/>
            <p:cNvSpPr/>
            <p:nvPr/>
          </p:nvSpPr>
          <p:spPr>
            <a:xfrm>
              <a:off x="2921293" y="2042560"/>
              <a:ext cx="6741695" cy="2490537"/>
            </a:xfrm>
            <a:custGeom>
              <a:avLst/>
              <a:gdLst/>
              <a:ahLst/>
              <a:cxnLst/>
              <a:rect l="l" t="t" r="r" b="b"/>
              <a:pathLst>
                <a:path w="3202304" h="1183005">
                  <a:moveTo>
                    <a:pt x="3201886" y="71196"/>
                  </a:moveTo>
                  <a:lnTo>
                    <a:pt x="12636" y="0"/>
                  </a:lnTo>
                  <a:lnTo>
                    <a:pt x="0" y="566635"/>
                  </a:lnTo>
                  <a:lnTo>
                    <a:pt x="715213" y="582599"/>
                  </a:lnTo>
                  <a:lnTo>
                    <a:pt x="731558" y="1182433"/>
                  </a:lnTo>
                  <a:lnTo>
                    <a:pt x="2595511" y="1131658"/>
                  </a:lnTo>
                  <a:lnTo>
                    <a:pt x="2581668" y="624268"/>
                  </a:lnTo>
                  <a:lnTo>
                    <a:pt x="3189236" y="637819"/>
                  </a:lnTo>
                  <a:lnTo>
                    <a:pt x="3201886" y="71196"/>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 name="object 4"/>
            <p:cNvSpPr/>
            <p:nvPr/>
          </p:nvSpPr>
          <p:spPr>
            <a:xfrm>
              <a:off x="2694807" y="1893529"/>
              <a:ext cx="6816558" cy="2495884"/>
            </a:xfrm>
            <a:custGeom>
              <a:avLst/>
              <a:gdLst/>
              <a:ahLst/>
              <a:cxnLst/>
              <a:rect l="l" t="t" r="r" b="b"/>
              <a:pathLst>
                <a:path w="3237865" h="1185545">
                  <a:moveTo>
                    <a:pt x="3237319" y="71983"/>
                  </a:moveTo>
                  <a:lnTo>
                    <a:pt x="12649" y="0"/>
                  </a:lnTo>
                  <a:lnTo>
                    <a:pt x="0" y="566635"/>
                  </a:lnTo>
                  <a:lnTo>
                    <a:pt x="693077" y="582117"/>
                  </a:lnTo>
                  <a:lnTo>
                    <a:pt x="709523" y="1185024"/>
                  </a:lnTo>
                  <a:lnTo>
                    <a:pt x="2600541" y="1133513"/>
                  </a:lnTo>
                  <a:lnTo>
                    <a:pt x="2586659" y="624370"/>
                  </a:lnTo>
                  <a:lnTo>
                    <a:pt x="3224669" y="638606"/>
                  </a:lnTo>
                  <a:lnTo>
                    <a:pt x="3237319" y="71983"/>
                  </a:lnTo>
                  <a:close/>
                </a:path>
              </a:pathLst>
            </a:custGeom>
            <a:solidFill>
              <a:srgbClr val="FF07AC"/>
            </a:solidFill>
          </p:spPr>
          <p:txBody>
            <a:bodyPr wrap="square" lIns="0" tIns="0" rIns="0" bIns="0" rtlCol="0"/>
            <a:lstStyle/>
            <a:p>
              <a:endParaRPr sz="3790">
                <a:latin typeface="Verdana" panose="020B0604030504040204" pitchFamily="34" charset="0"/>
              </a:endParaRPr>
            </a:p>
          </p:txBody>
        </p:sp>
        <p:sp>
          <p:nvSpPr>
            <p:cNvPr id="17" name="object 44">
              <a:extLst>
                <a:ext uri="{FF2B5EF4-FFF2-40B4-BE49-F238E27FC236}">
                  <a16:creationId xmlns:a16="http://schemas.microsoft.com/office/drawing/2014/main" id="{5277DE66-1DFF-E249-BEEE-6A264E2B7B73}"/>
                </a:ext>
              </a:extLst>
            </p:cNvPr>
            <p:cNvSpPr txBox="1"/>
            <p:nvPr/>
          </p:nvSpPr>
          <p:spPr>
            <a:xfrm>
              <a:off x="4045581" y="2844623"/>
              <a:ext cx="4290878" cy="1460859"/>
            </a:xfrm>
            <a:prstGeom prst="rect">
              <a:avLst/>
            </a:prstGeom>
          </p:spPr>
          <p:txBody>
            <a:bodyPr vert="horz" wrap="square" lIns="0" tIns="29411" rIns="0" bIns="0" rtlCol="0">
              <a:spAutoFit/>
            </a:bodyPr>
            <a:lstStyle/>
            <a:p>
              <a:pPr marL="26737" algn="ctr">
                <a:spcBef>
                  <a:spcPts val="232"/>
                </a:spcBef>
              </a:pPr>
              <a:r>
                <a:rPr sz="9300" b="1">
                  <a:solidFill>
                    <a:schemeClr val="accent6"/>
                  </a:solidFill>
                  <a:latin typeface="Rockwell" panose="02060603020205020403" pitchFamily="18" charset="77"/>
                  <a:cs typeface="Verdana" panose="020B0604030504040204" pitchFamily="34" charset="0"/>
                </a:rPr>
                <a:t>regels</a:t>
              </a:r>
            </a:p>
          </p:txBody>
        </p:sp>
        <p:sp>
          <p:nvSpPr>
            <p:cNvPr id="22" name="object 44">
              <a:extLst>
                <a:ext uri="{FF2B5EF4-FFF2-40B4-BE49-F238E27FC236}">
                  <a16:creationId xmlns:a16="http://schemas.microsoft.com/office/drawing/2014/main" id="{D1602448-DD81-1148-90C6-5532EF539522}"/>
                </a:ext>
              </a:extLst>
            </p:cNvPr>
            <p:cNvSpPr txBox="1"/>
            <p:nvPr/>
          </p:nvSpPr>
          <p:spPr>
            <a:xfrm>
              <a:off x="2776193" y="1754924"/>
              <a:ext cx="6720999" cy="1460859"/>
            </a:xfrm>
            <a:prstGeom prst="rect">
              <a:avLst/>
            </a:prstGeom>
          </p:spPr>
          <p:txBody>
            <a:bodyPr vert="horz" wrap="square" lIns="0" tIns="29411" rIns="0" bIns="0" rtlCol="0">
              <a:spAutoFit/>
            </a:bodyPr>
            <a:lstStyle/>
            <a:p>
              <a:pPr marL="26737" algn="ctr">
                <a:spcBef>
                  <a:spcPts val="232"/>
                </a:spcBef>
              </a:pPr>
              <a:r>
                <a:rPr lang="nl-NL" sz="9300" b="1">
                  <a:solidFill>
                    <a:schemeClr val="accent6"/>
                  </a:solidFill>
                  <a:latin typeface="Rockwell" panose="02060603020205020403" pitchFamily="18" charset="77"/>
                  <a:cs typeface="Verdana" panose="020B0604030504040204" pitchFamily="34" charset="0"/>
                </a:rPr>
                <a:t>Vuurwerk</a:t>
              </a:r>
              <a:endParaRPr sz="9300" b="1">
                <a:solidFill>
                  <a:schemeClr val="accent6"/>
                </a:solidFill>
                <a:latin typeface="Rockwell" panose="02060603020205020403" pitchFamily="18" charset="77"/>
                <a:cs typeface="Verdana" panose="020B0604030504040204" pitchFamily="34" charset="0"/>
              </a:endParaRPr>
            </a:p>
          </p:txBody>
        </p:sp>
      </p:grpSp>
      <p:sp>
        <p:nvSpPr>
          <p:cNvPr id="16" name="object 8">
            <a:extLst>
              <a:ext uri="{FF2B5EF4-FFF2-40B4-BE49-F238E27FC236}">
                <a16:creationId xmlns:a16="http://schemas.microsoft.com/office/drawing/2014/main" id="{AA2D69D4-6715-E14E-AB07-54584C6456EF}"/>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a:solidFill>
                  <a:srgbClr val="F6BE7D"/>
                </a:solidFill>
                <a:latin typeface="Rockwell" panose="02060603020205020403" pitchFamily="18" charset="77"/>
                <a:cs typeface="Verdana" panose="020B0604030504040204" pitchFamily="34" charset="0"/>
              </a:rPr>
              <a:t>1 </a:t>
            </a:r>
            <a:r>
              <a:rPr lang="nl-NL" sz="3579" b="1">
                <a:solidFill>
                  <a:srgbClr val="F6BE7D"/>
                </a:solidFill>
                <a:latin typeface="Rockwell" panose="02060603020205020403" pitchFamily="18" charset="77"/>
                <a:cs typeface="Verdana" panose="020B0604030504040204" pitchFamily="34" charset="0"/>
              </a:rPr>
              <a:t>  </a:t>
            </a:r>
            <a:r>
              <a:rPr sz="3579" b="1" u="sng">
                <a:solidFill>
                  <a:schemeClr val="accent6"/>
                </a:solidFill>
                <a:uFill>
                  <a:solidFill>
                    <a:srgbClr val="FFFFFF"/>
                  </a:solidFill>
                </a:uFill>
                <a:latin typeface="Rockwell" panose="02060603020205020403" pitchFamily="18" charset="77"/>
                <a:cs typeface="Verdana" panose="020B0604030504040204" pitchFamily="34" charset="0"/>
              </a:rPr>
              <a:t>2</a:t>
            </a:r>
            <a:r>
              <a:rPr sz="3579" b="1">
                <a:solidFill>
                  <a:srgbClr val="FFFFFF"/>
                </a:solidFill>
                <a:latin typeface="Rockwell" panose="02060603020205020403" pitchFamily="18" charset="77"/>
                <a:cs typeface="Verdana" panose="020B0604030504040204" pitchFamily="34" charset="0"/>
              </a:rPr>
              <a:t> </a:t>
            </a:r>
            <a:r>
              <a:rPr lang="nl-NL" sz="3579" b="1">
                <a:solidFill>
                  <a:srgbClr val="FFFFFF"/>
                </a:solidFill>
                <a:latin typeface="Rockwell" panose="02060603020205020403" pitchFamily="18" charset="77"/>
                <a:cs typeface="Verdana" panose="020B0604030504040204" pitchFamily="34" charset="0"/>
              </a:rPr>
              <a:t> </a:t>
            </a:r>
            <a:r>
              <a:rPr sz="3579" b="1">
                <a:solidFill>
                  <a:srgbClr val="F6BE7D"/>
                </a:solidFill>
                <a:latin typeface="Rockwell" panose="02060603020205020403" pitchFamily="18" charset="77"/>
                <a:cs typeface="Verdana" panose="020B0604030504040204" pitchFamily="34" charset="0"/>
              </a:rPr>
              <a:t>3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latin typeface="Rockwell" panose="02060603020205020403" pitchFamily="18" charset="77"/>
                <a:cs typeface="Verdana" panose="020B0604030504040204" pitchFamily="34" charset="0"/>
              </a:rPr>
              <a:t>4</a:t>
            </a:r>
            <a:r>
              <a:rPr lang="nl-NL" sz="3579" b="1">
                <a:solidFill>
                  <a:srgbClr val="F7BF7D"/>
                </a:solidFill>
                <a:latin typeface="Rockwell" panose="02060603020205020403" pitchFamily="18" charset="77"/>
                <a:cs typeface="Verdana" panose="020B0604030504040204" pitchFamily="34" charset="0"/>
              </a:rPr>
              <a:t>  5</a:t>
            </a:r>
            <a:endParaRPr sz="3579" b="1">
              <a:solidFill>
                <a:srgbClr val="F7BF7D"/>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17597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childTnLst>
                                </p:cTn>
                              </p:par>
                              <p:par>
                                <p:cTn id="16" presetID="53" presetClass="entr" presetSubtype="16" fill="hold" nodeType="withEffect">
                                  <p:stCondLst>
                                    <p:cond delay="20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59AB9D72-883B-FD40-ABB1-ED72AAE97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1664" y="3709416"/>
            <a:ext cx="2157984" cy="2157984"/>
          </a:xfrm>
          <a:prstGeom prst="rect">
            <a:avLst/>
          </a:prstGeom>
        </p:spPr>
      </p:pic>
      <p:grpSp>
        <p:nvGrpSpPr>
          <p:cNvPr id="7" name="Group 6">
            <a:extLst>
              <a:ext uri="{FF2B5EF4-FFF2-40B4-BE49-F238E27FC236}">
                <a16:creationId xmlns:a16="http://schemas.microsoft.com/office/drawing/2014/main" id="{3D6D96F7-0FD0-0A42-A8AA-B675A61EE841}"/>
              </a:ext>
            </a:extLst>
          </p:cNvPr>
          <p:cNvGrpSpPr/>
          <p:nvPr/>
        </p:nvGrpSpPr>
        <p:grpSpPr>
          <a:xfrm>
            <a:off x="1332567" y="1006302"/>
            <a:ext cx="665080" cy="660576"/>
            <a:chOff x="1332567" y="1006302"/>
            <a:chExt cx="665080" cy="660576"/>
          </a:xfrm>
        </p:grpSpPr>
        <p:sp>
          <p:nvSpPr>
            <p:cNvPr id="14" name="Oval 13">
              <a:extLst>
                <a:ext uri="{FF2B5EF4-FFF2-40B4-BE49-F238E27FC236}">
                  <a16:creationId xmlns:a16="http://schemas.microsoft.com/office/drawing/2014/main" id="{FE2D1EA6-ED19-7248-9F47-87BF2753C778}"/>
                </a:ext>
              </a:extLst>
            </p:cNvPr>
            <p:cNvSpPr/>
            <p:nvPr/>
          </p:nvSpPr>
          <p:spPr>
            <a:xfrm>
              <a:off x="1332567" y="1073869"/>
              <a:ext cx="593009" cy="593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6" name="Oval 5">
              <a:extLst>
                <a:ext uri="{FF2B5EF4-FFF2-40B4-BE49-F238E27FC236}">
                  <a16:creationId xmlns:a16="http://schemas.microsoft.com/office/drawing/2014/main" id="{33D2ECB1-6629-D544-9A5B-D2D7631DA902}"/>
                </a:ext>
              </a:extLst>
            </p:cNvPr>
            <p:cNvSpPr/>
            <p:nvPr/>
          </p:nvSpPr>
          <p:spPr>
            <a:xfrm>
              <a:off x="1404638" y="1006302"/>
              <a:ext cx="593009" cy="5930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18" name="Group 17">
            <a:extLst>
              <a:ext uri="{FF2B5EF4-FFF2-40B4-BE49-F238E27FC236}">
                <a16:creationId xmlns:a16="http://schemas.microsoft.com/office/drawing/2014/main" id="{E01FA2F5-9382-E043-85F8-B43D71CD5107}"/>
              </a:ext>
            </a:extLst>
          </p:cNvPr>
          <p:cNvGrpSpPr/>
          <p:nvPr/>
        </p:nvGrpSpPr>
        <p:grpSpPr>
          <a:xfrm>
            <a:off x="946689" y="1790395"/>
            <a:ext cx="447500" cy="444469"/>
            <a:chOff x="1332567" y="1006302"/>
            <a:chExt cx="665080" cy="660576"/>
          </a:xfrm>
        </p:grpSpPr>
        <p:sp>
          <p:nvSpPr>
            <p:cNvPr id="19" name="Oval 18">
              <a:extLst>
                <a:ext uri="{FF2B5EF4-FFF2-40B4-BE49-F238E27FC236}">
                  <a16:creationId xmlns:a16="http://schemas.microsoft.com/office/drawing/2014/main" id="{21D8899F-A3D3-144D-8B29-AFF863E4A818}"/>
                </a:ext>
              </a:extLst>
            </p:cNvPr>
            <p:cNvSpPr/>
            <p:nvPr/>
          </p:nvSpPr>
          <p:spPr>
            <a:xfrm>
              <a:off x="1332567" y="1073869"/>
              <a:ext cx="593009" cy="593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0" name="Oval 19">
              <a:extLst>
                <a:ext uri="{FF2B5EF4-FFF2-40B4-BE49-F238E27FC236}">
                  <a16:creationId xmlns:a16="http://schemas.microsoft.com/office/drawing/2014/main" id="{B13ED824-ED38-8A49-A91C-6B6ED18BD161}"/>
                </a:ext>
              </a:extLst>
            </p:cNvPr>
            <p:cNvSpPr/>
            <p:nvPr/>
          </p:nvSpPr>
          <p:spPr>
            <a:xfrm>
              <a:off x="1404638" y="1006302"/>
              <a:ext cx="593009" cy="5930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1" name="Group 20">
            <a:extLst>
              <a:ext uri="{FF2B5EF4-FFF2-40B4-BE49-F238E27FC236}">
                <a16:creationId xmlns:a16="http://schemas.microsoft.com/office/drawing/2014/main" id="{A8590070-795F-3D4D-A3FE-658632C33568}"/>
              </a:ext>
            </a:extLst>
          </p:cNvPr>
          <p:cNvGrpSpPr/>
          <p:nvPr/>
        </p:nvGrpSpPr>
        <p:grpSpPr>
          <a:xfrm>
            <a:off x="1146192" y="2571665"/>
            <a:ext cx="212623" cy="211183"/>
            <a:chOff x="1332567" y="1006302"/>
            <a:chExt cx="665080" cy="660576"/>
          </a:xfrm>
        </p:grpSpPr>
        <p:sp>
          <p:nvSpPr>
            <p:cNvPr id="22" name="Oval 21">
              <a:extLst>
                <a:ext uri="{FF2B5EF4-FFF2-40B4-BE49-F238E27FC236}">
                  <a16:creationId xmlns:a16="http://schemas.microsoft.com/office/drawing/2014/main" id="{5A9DA27E-CC1F-E746-811F-13F1A2C29737}"/>
                </a:ext>
              </a:extLst>
            </p:cNvPr>
            <p:cNvSpPr/>
            <p:nvPr/>
          </p:nvSpPr>
          <p:spPr>
            <a:xfrm>
              <a:off x="1332567" y="1073869"/>
              <a:ext cx="593009" cy="593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3" name="Oval 22">
              <a:extLst>
                <a:ext uri="{FF2B5EF4-FFF2-40B4-BE49-F238E27FC236}">
                  <a16:creationId xmlns:a16="http://schemas.microsoft.com/office/drawing/2014/main" id="{2D345BD4-1ED8-7C4A-862E-CCD52AACAFEB}"/>
                </a:ext>
              </a:extLst>
            </p:cNvPr>
            <p:cNvSpPr/>
            <p:nvPr/>
          </p:nvSpPr>
          <p:spPr>
            <a:xfrm>
              <a:off x="1404638" y="1006302"/>
              <a:ext cx="593009" cy="5930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 name="Group 1">
            <a:extLst>
              <a:ext uri="{FF2B5EF4-FFF2-40B4-BE49-F238E27FC236}">
                <a16:creationId xmlns:a16="http://schemas.microsoft.com/office/drawing/2014/main" id="{02C5B3F1-75FF-9D40-91BC-32CAABD76CC3}"/>
              </a:ext>
            </a:extLst>
          </p:cNvPr>
          <p:cNvGrpSpPr/>
          <p:nvPr/>
        </p:nvGrpSpPr>
        <p:grpSpPr>
          <a:xfrm>
            <a:off x="-123086" y="-3013984"/>
            <a:ext cx="16041974" cy="9871984"/>
            <a:chOff x="-123086" y="-3013984"/>
            <a:chExt cx="16041974" cy="9871984"/>
          </a:xfrm>
        </p:grpSpPr>
        <p:pic>
          <p:nvPicPr>
            <p:cNvPr id="10" name="Picture 9" descr="A picture containing cookie cutter, silhouette, light&#10;&#10;Description automatically generated">
              <a:extLst>
                <a:ext uri="{FF2B5EF4-FFF2-40B4-BE49-F238E27FC236}">
                  <a16:creationId xmlns:a16="http://schemas.microsoft.com/office/drawing/2014/main" id="{160DDB8B-0D0C-6549-ADD8-423BB64484BD}"/>
                </a:ext>
              </a:extLst>
            </p:cNvPr>
            <p:cNvPicPr>
              <a:picLocks noChangeAspect="1"/>
            </p:cNvPicPr>
            <p:nvPr/>
          </p:nvPicPr>
          <p:blipFill>
            <a:blip r:embed="rId4"/>
            <a:stretch>
              <a:fillRect/>
            </a:stretch>
          </p:blipFill>
          <p:spPr>
            <a:xfrm>
              <a:off x="-123086" y="-3013984"/>
              <a:ext cx="16041974" cy="9871984"/>
            </a:xfrm>
            <a:prstGeom prst="rect">
              <a:avLst/>
            </a:prstGeom>
          </p:spPr>
        </p:pic>
        <p:sp>
          <p:nvSpPr>
            <p:cNvPr id="24" name="object 41">
              <a:extLst>
                <a:ext uri="{FF2B5EF4-FFF2-40B4-BE49-F238E27FC236}">
                  <a16:creationId xmlns:a16="http://schemas.microsoft.com/office/drawing/2014/main" id="{A57EAB3D-4AB1-9B44-9639-B95653F6B34C}"/>
                </a:ext>
              </a:extLst>
            </p:cNvPr>
            <p:cNvSpPr txBox="1">
              <a:spLocks/>
            </p:cNvSpPr>
            <p:nvPr/>
          </p:nvSpPr>
          <p:spPr>
            <a:xfrm>
              <a:off x="3926471" y="416478"/>
              <a:ext cx="8444334" cy="141833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Patua One" panose="02000000000000000000" pitchFamily="2" charset="0"/>
                  <a:ea typeface="+mj-ea"/>
                  <a:cs typeface="+mj-cs"/>
                </a:defRPr>
              </a:lvl1pPr>
            </a:lstStyle>
            <a:p>
              <a:pPr marL="9525" marR="10695" algn="ctr">
                <a:lnSpc>
                  <a:spcPct val="100000"/>
                </a:lnSpc>
                <a:spcBef>
                  <a:spcPts val="474"/>
                </a:spcBef>
              </a:pPr>
              <a:r>
                <a:rPr lang="en-GB" b="1" err="1">
                  <a:solidFill>
                    <a:schemeClr val="accent6"/>
                  </a:solidFill>
                  <a:latin typeface="Rockwell" panose="02060603020205020403" pitchFamily="18" charset="77"/>
                </a:rPr>
                <a:t>Vanaf</a:t>
              </a:r>
              <a:r>
                <a:rPr lang="en-GB" b="1">
                  <a:solidFill>
                    <a:schemeClr val="accent6"/>
                  </a:solidFill>
                  <a:latin typeface="Rockwell" panose="02060603020205020403" pitchFamily="18" charset="77"/>
                </a:rPr>
                <a:t> </a:t>
              </a:r>
              <a:r>
                <a:rPr lang="en-GB" b="1" err="1">
                  <a:solidFill>
                    <a:schemeClr val="accent6"/>
                  </a:solidFill>
                  <a:latin typeface="Rockwell" panose="02060603020205020403" pitchFamily="18" charset="77"/>
                </a:rPr>
                <a:t>welke</a:t>
              </a:r>
              <a:r>
                <a:rPr lang="en-GB" b="1">
                  <a:solidFill>
                    <a:schemeClr val="accent6"/>
                  </a:solidFill>
                  <a:latin typeface="Rockwell" panose="02060603020205020403" pitchFamily="18" charset="77"/>
                </a:rPr>
                <a:t> </a:t>
              </a:r>
              <a:r>
                <a:rPr lang="en-GB" b="1" err="1">
                  <a:solidFill>
                    <a:schemeClr val="accent6"/>
                  </a:solidFill>
                  <a:latin typeface="Rockwell" panose="02060603020205020403" pitchFamily="18" charset="77"/>
                </a:rPr>
                <a:t>leeftijd</a:t>
              </a:r>
              <a:r>
                <a:rPr lang="en-GB" b="1">
                  <a:solidFill>
                    <a:schemeClr val="accent6"/>
                  </a:solidFill>
                  <a:latin typeface="Rockwell" panose="02060603020205020403" pitchFamily="18" charset="77"/>
                </a:rPr>
                <a:t> mag </a:t>
              </a:r>
            </a:p>
            <a:p>
              <a:pPr marL="9525" marR="10695" algn="ctr">
                <a:lnSpc>
                  <a:spcPct val="100000"/>
                </a:lnSpc>
                <a:spcBef>
                  <a:spcPts val="474"/>
                </a:spcBef>
              </a:pPr>
              <a:r>
                <a:rPr lang="en-GB" b="1">
                  <a:solidFill>
                    <a:schemeClr val="accent6"/>
                  </a:solidFill>
                  <a:latin typeface="Rockwell" panose="02060603020205020403" pitchFamily="18" charset="77"/>
                </a:rPr>
                <a:t>je </a:t>
              </a:r>
              <a:r>
                <a:rPr lang="en-GB" b="1" err="1">
                  <a:solidFill>
                    <a:schemeClr val="accent6"/>
                  </a:solidFill>
                  <a:latin typeface="Rockwell" panose="02060603020205020403" pitchFamily="18" charset="77"/>
                </a:rPr>
                <a:t>vuurwerk</a:t>
              </a:r>
              <a:r>
                <a:rPr lang="en-GB" b="1">
                  <a:solidFill>
                    <a:schemeClr val="accent6"/>
                  </a:solidFill>
                  <a:latin typeface="Rockwell" panose="02060603020205020403" pitchFamily="18" charset="77"/>
                </a:rPr>
                <a:t> </a:t>
              </a:r>
              <a:r>
                <a:rPr lang="en-GB" b="1" err="1">
                  <a:solidFill>
                    <a:schemeClr val="accent6"/>
                  </a:solidFill>
                  <a:latin typeface="Rockwell" panose="02060603020205020403" pitchFamily="18" charset="77"/>
                </a:rPr>
                <a:t>afsteken</a:t>
              </a:r>
              <a:r>
                <a:rPr lang="en-GB" b="1">
                  <a:solidFill>
                    <a:schemeClr val="accent6"/>
                  </a:solidFill>
                  <a:latin typeface="Rockwell" panose="02060603020205020403" pitchFamily="18" charset="77"/>
                </a:rPr>
                <a:t>?</a:t>
              </a:r>
            </a:p>
          </p:txBody>
        </p:sp>
      </p:grpSp>
      <p:sp>
        <p:nvSpPr>
          <p:cNvPr id="25" name="object 42">
            <a:extLst>
              <a:ext uri="{FF2B5EF4-FFF2-40B4-BE49-F238E27FC236}">
                <a16:creationId xmlns:a16="http://schemas.microsoft.com/office/drawing/2014/main" id="{67238BE5-3F0D-414E-900F-73D943EFD40C}"/>
              </a:ext>
            </a:extLst>
          </p:cNvPr>
          <p:cNvSpPr txBox="1"/>
          <p:nvPr/>
        </p:nvSpPr>
        <p:spPr>
          <a:xfrm>
            <a:off x="4973147" y="2343335"/>
            <a:ext cx="6511282" cy="1154486"/>
          </a:xfrm>
          <a:prstGeom prst="rect">
            <a:avLst/>
          </a:prstGeom>
        </p:spPr>
        <p:txBody>
          <a:bodyPr vert="horz" wrap="square" lIns="0" tIns="26737" rIns="0" bIns="0" rtlCol="0">
            <a:spAutoFit/>
          </a:bodyPr>
          <a:lstStyle/>
          <a:p>
            <a:pPr algn="ctr">
              <a:spcBef>
                <a:spcPts val="211"/>
              </a:spcBef>
            </a:pPr>
            <a:r>
              <a:rPr sz="1790" i="1">
                <a:solidFill>
                  <a:srgbClr val="FFFFFF"/>
                </a:solidFill>
                <a:latin typeface="Verdana"/>
                <a:cs typeface="Verdana"/>
              </a:rPr>
              <a:t>Jonger dan 12 jaar? </a:t>
            </a:r>
            <a:r>
              <a:rPr sz="1790" i="1" err="1">
                <a:solidFill>
                  <a:srgbClr val="FFFFFF"/>
                </a:solidFill>
                <a:latin typeface="Verdana"/>
                <a:cs typeface="Verdana"/>
              </a:rPr>
              <a:t>Geen</a:t>
            </a:r>
            <a:r>
              <a:rPr sz="1790" i="1">
                <a:solidFill>
                  <a:srgbClr val="FFFFFF"/>
                </a:solidFill>
                <a:latin typeface="Verdana"/>
                <a:cs typeface="Verdana"/>
              </a:rPr>
              <a:t> </a:t>
            </a:r>
            <a:r>
              <a:rPr sz="1790" i="1" err="1">
                <a:solidFill>
                  <a:srgbClr val="FFFFFF"/>
                </a:solidFill>
                <a:latin typeface="Verdana"/>
                <a:cs typeface="Verdana"/>
              </a:rPr>
              <a:t>vuurwerk</a:t>
            </a:r>
            <a:r>
              <a:rPr lang="nl-NL" sz="1790" i="1">
                <a:solidFill>
                  <a:srgbClr val="FFFFFF"/>
                </a:solidFill>
                <a:latin typeface="Verdana"/>
                <a:cs typeface="Verdana"/>
              </a:rPr>
              <a:t>.</a:t>
            </a:r>
          </a:p>
          <a:p>
            <a:pPr algn="ctr">
              <a:spcBef>
                <a:spcPts val="211"/>
              </a:spcBef>
            </a:pPr>
            <a:endParaRPr sz="1790">
              <a:latin typeface="Verdana"/>
              <a:cs typeface="Verdana"/>
            </a:endParaRPr>
          </a:p>
          <a:p>
            <a:pPr algn="ctr">
              <a:lnSpc>
                <a:spcPct val="100000"/>
              </a:lnSpc>
            </a:pPr>
            <a:r>
              <a:rPr sz="1790" i="1">
                <a:solidFill>
                  <a:srgbClr val="FFFFFF"/>
                </a:solidFill>
                <a:latin typeface="Verdana"/>
                <a:cs typeface="Verdana"/>
              </a:rPr>
              <a:t>12 </a:t>
            </a:r>
            <a:r>
              <a:rPr sz="1790" i="1" err="1">
                <a:solidFill>
                  <a:srgbClr val="FFFFFF"/>
                </a:solidFill>
                <a:latin typeface="Verdana"/>
                <a:cs typeface="Verdana"/>
              </a:rPr>
              <a:t>jaar</a:t>
            </a:r>
            <a:r>
              <a:rPr lang="nl-NL" sz="1790" i="1">
                <a:solidFill>
                  <a:srgbClr val="FFFFFF"/>
                </a:solidFill>
                <a:latin typeface="Verdana"/>
                <a:cs typeface="Verdana"/>
              </a:rPr>
              <a:t> of ouder</a:t>
            </a:r>
            <a:r>
              <a:rPr sz="1790" i="1">
                <a:solidFill>
                  <a:srgbClr val="FFFFFF"/>
                </a:solidFill>
                <a:latin typeface="Verdana"/>
                <a:cs typeface="Verdana"/>
              </a:rPr>
              <a:t>? F1-vuurwerk </a:t>
            </a:r>
            <a:br>
              <a:rPr lang="nl-NL" sz="1790" i="1">
                <a:solidFill>
                  <a:srgbClr val="FFFFFF"/>
                </a:solidFill>
                <a:latin typeface="Verdana"/>
                <a:cs typeface="Verdana"/>
              </a:rPr>
            </a:br>
            <a:r>
              <a:rPr sz="1790" i="1">
                <a:solidFill>
                  <a:srgbClr val="FFFFFF"/>
                </a:solidFill>
                <a:latin typeface="Verdana"/>
                <a:cs typeface="Verdana"/>
              </a:rPr>
              <a:t>(fop- en </a:t>
            </a:r>
            <a:r>
              <a:rPr sz="1790" i="1" err="1">
                <a:solidFill>
                  <a:srgbClr val="FFFFFF"/>
                </a:solidFill>
                <a:latin typeface="Verdana"/>
                <a:cs typeface="Verdana"/>
              </a:rPr>
              <a:t>schertsvuurwerk</a:t>
            </a:r>
            <a:r>
              <a:rPr sz="1790" i="1">
                <a:solidFill>
                  <a:srgbClr val="FFFFFF"/>
                </a:solidFill>
                <a:latin typeface="Verdana"/>
                <a:cs typeface="Verdana"/>
              </a:rPr>
              <a:t>)</a:t>
            </a:r>
            <a:r>
              <a:rPr lang="nl-NL" sz="1790" i="1">
                <a:solidFill>
                  <a:srgbClr val="FFFFFF"/>
                </a:solidFill>
                <a:latin typeface="Verdana"/>
                <a:cs typeface="Verdana"/>
              </a:rPr>
              <a:t>.</a:t>
            </a:r>
            <a:endParaRPr sz="1790">
              <a:latin typeface="Verdana"/>
              <a:cs typeface="Verdana"/>
            </a:endParaRPr>
          </a:p>
        </p:txBody>
      </p:sp>
      <p:sp>
        <p:nvSpPr>
          <p:cNvPr id="27" name="object 41">
            <a:extLst>
              <a:ext uri="{FF2B5EF4-FFF2-40B4-BE49-F238E27FC236}">
                <a16:creationId xmlns:a16="http://schemas.microsoft.com/office/drawing/2014/main" id="{06C7D34C-4320-A44E-ADF6-8A26FBEC786F}"/>
              </a:ext>
            </a:extLst>
          </p:cNvPr>
          <p:cNvSpPr/>
          <p:nvPr/>
        </p:nvSpPr>
        <p:spPr>
          <a:xfrm>
            <a:off x="7821780" y="2087536"/>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rgbClr val="0023FF"/>
            </a:solidFill>
          </a:ln>
        </p:spPr>
        <p:txBody>
          <a:bodyPr wrap="square" lIns="0" tIns="0" rIns="0" bIns="0" rtlCol="0"/>
          <a:lstStyle/>
          <a:p>
            <a:endParaRPr sz="3790">
              <a:latin typeface="Verdana" panose="020B0604030504040204" pitchFamily="34" charset="0"/>
            </a:endParaRPr>
          </a:p>
        </p:txBody>
      </p:sp>
      <p:sp>
        <p:nvSpPr>
          <p:cNvPr id="28" name="object 42">
            <a:extLst>
              <a:ext uri="{FF2B5EF4-FFF2-40B4-BE49-F238E27FC236}">
                <a16:creationId xmlns:a16="http://schemas.microsoft.com/office/drawing/2014/main" id="{08887837-DEF2-FA49-9B42-84C09D839D9A}"/>
              </a:ext>
            </a:extLst>
          </p:cNvPr>
          <p:cNvSpPr/>
          <p:nvPr/>
        </p:nvSpPr>
        <p:spPr>
          <a:xfrm>
            <a:off x="7821780" y="2782848"/>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rgbClr val="0023FF"/>
            </a:solidFill>
          </a:ln>
        </p:spPr>
        <p:txBody>
          <a:bodyPr wrap="square" lIns="0" tIns="0" rIns="0" bIns="0" rtlCol="0"/>
          <a:lstStyle/>
          <a:p>
            <a:endParaRPr sz="3790">
              <a:latin typeface="Verdana" panose="020B0604030504040204" pitchFamily="34" charset="0"/>
            </a:endParaRPr>
          </a:p>
        </p:txBody>
      </p:sp>
      <p:pic>
        <p:nvPicPr>
          <p:cNvPr id="29" name="Picture 28" descr="A person posing for the camera&#10;&#10;Description automatically generated">
            <a:extLst>
              <a:ext uri="{FF2B5EF4-FFF2-40B4-BE49-F238E27FC236}">
                <a16:creationId xmlns:a16="http://schemas.microsoft.com/office/drawing/2014/main" id="{3FD7D7C3-1FA1-0D4B-8CA1-091438FDC4A2}"/>
              </a:ext>
            </a:extLst>
          </p:cNvPr>
          <p:cNvPicPr>
            <a:picLocks noChangeAspect="1"/>
          </p:cNvPicPr>
          <p:nvPr/>
        </p:nvPicPr>
        <p:blipFill>
          <a:blip r:embed="rId5"/>
          <a:stretch>
            <a:fillRect/>
          </a:stretch>
        </p:blipFill>
        <p:spPr>
          <a:xfrm>
            <a:off x="960522" y="2106553"/>
            <a:ext cx="3400393" cy="4765905"/>
          </a:xfrm>
          <a:prstGeom prst="rect">
            <a:avLst/>
          </a:prstGeom>
        </p:spPr>
      </p:pic>
    </p:spTree>
    <p:extLst>
      <p:ext uri="{BB962C8B-B14F-4D97-AF65-F5344CB8AC3E}">
        <p14:creationId xmlns:p14="http://schemas.microsoft.com/office/powerpoint/2010/main" val="26930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2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nodeType="afterEffect">
                                  <p:stCondLst>
                                    <p:cond delay="2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600"/>
                            </p:stCondLst>
                            <p:childTnLst>
                              <p:par>
                                <p:cTn id="14" presetID="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1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9">
            <a:extLst>
              <a:ext uri="{FF2B5EF4-FFF2-40B4-BE49-F238E27FC236}">
                <a16:creationId xmlns:a16="http://schemas.microsoft.com/office/drawing/2014/main" id="{8B7426BF-BAF1-14E6-C3EC-49FBB5A5D0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9268268" y="1712777"/>
            <a:ext cx="1974567" cy="1974567"/>
          </a:xfrm>
          <a:prstGeom prst="rect">
            <a:avLst/>
          </a:prstGeom>
        </p:spPr>
      </p:pic>
      <p:grpSp>
        <p:nvGrpSpPr>
          <p:cNvPr id="20" name="object 71">
            <a:extLst>
              <a:ext uri="{FF2B5EF4-FFF2-40B4-BE49-F238E27FC236}">
                <a16:creationId xmlns:a16="http://schemas.microsoft.com/office/drawing/2014/main" id="{022C5C78-8C2D-6348-9474-43C4BEE05C7A}"/>
              </a:ext>
            </a:extLst>
          </p:cNvPr>
          <p:cNvGrpSpPr/>
          <p:nvPr/>
        </p:nvGrpSpPr>
        <p:grpSpPr>
          <a:xfrm>
            <a:off x="3170290" y="346501"/>
            <a:ext cx="5920871" cy="776705"/>
            <a:chOff x="1125678" y="200465"/>
            <a:chExt cx="3547110" cy="368935"/>
          </a:xfrm>
        </p:grpSpPr>
        <p:sp>
          <p:nvSpPr>
            <p:cNvPr id="21" name="object 72">
              <a:extLst>
                <a:ext uri="{FF2B5EF4-FFF2-40B4-BE49-F238E27FC236}">
                  <a16:creationId xmlns:a16="http://schemas.microsoft.com/office/drawing/2014/main" id="{3F22567E-CBBE-5246-8C2D-F5DADC9BEA00}"/>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2" name="object 73">
              <a:extLst>
                <a:ext uri="{FF2B5EF4-FFF2-40B4-BE49-F238E27FC236}">
                  <a16:creationId xmlns:a16="http://schemas.microsoft.com/office/drawing/2014/main" id="{B6E431BA-749F-D444-9E06-52C092630260}"/>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23" name="object 84">
            <a:extLst>
              <a:ext uri="{FF2B5EF4-FFF2-40B4-BE49-F238E27FC236}">
                <a16:creationId xmlns:a16="http://schemas.microsoft.com/office/drawing/2014/main" id="{D1FFB8EF-4C8C-824F-947D-B7A4F5DC48F0}"/>
              </a:ext>
            </a:extLst>
          </p:cNvPr>
          <p:cNvSpPr txBox="1">
            <a:spLocks noGrp="1"/>
          </p:cNvSpPr>
          <p:nvPr>
            <p:ph type="title"/>
          </p:nvPr>
        </p:nvSpPr>
        <p:spPr>
          <a:xfrm>
            <a:off x="2161268" y="382600"/>
            <a:ext cx="7869465"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Vuurwerkcategorieën</a:t>
            </a:r>
            <a:endParaRPr sz="4100">
              <a:solidFill>
                <a:schemeClr val="accent6"/>
              </a:solidFill>
            </a:endParaRPr>
          </a:p>
        </p:txBody>
      </p:sp>
      <p:sp>
        <p:nvSpPr>
          <p:cNvPr id="27" name="object 9">
            <a:extLst>
              <a:ext uri="{FF2B5EF4-FFF2-40B4-BE49-F238E27FC236}">
                <a16:creationId xmlns:a16="http://schemas.microsoft.com/office/drawing/2014/main" id="{CAFADF23-116A-7B42-9394-86738CC6FB11}"/>
              </a:ext>
            </a:extLst>
          </p:cNvPr>
          <p:cNvSpPr/>
          <p:nvPr/>
        </p:nvSpPr>
        <p:spPr>
          <a:xfrm>
            <a:off x="6046201" y="1767380"/>
            <a:ext cx="147770" cy="4858755"/>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29" name="object 69">
            <a:extLst>
              <a:ext uri="{FF2B5EF4-FFF2-40B4-BE49-F238E27FC236}">
                <a16:creationId xmlns:a16="http://schemas.microsoft.com/office/drawing/2014/main" id="{5AC1F279-4663-7940-8987-4A70DBF76C9E}"/>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30" name="object 70">
            <a:extLst>
              <a:ext uri="{FF2B5EF4-FFF2-40B4-BE49-F238E27FC236}">
                <a16:creationId xmlns:a16="http://schemas.microsoft.com/office/drawing/2014/main" id="{F841CCBB-67D3-BD42-9A1E-7C4CE8F47780}"/>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a:solidFill>
                  <a:srgbClr val="F9D6AD"/>
                </a:solidFill>
                <a:latin typeface="Verdana"/>
                <a:cs typeface="Verdana"/>
              </a:rPr>
              <a:t>vuurwerkregels</a:t>
            </a:r>
            <a:endParaRPr>
              <a:latin typeface="Verdana"/>
              <a:cs typeface="Verdana"/>
            </a:endParaRPr>
          </a:p>
        </p:txBody>
      </p:sp>
      <p:grpSp>
        <p:nvGrpSpPr>
          <p:cNvPr id="4" name="Group 3">
            <a:extLst>
              <a:ext uri="{FF2B5EF4-FFF2-40B4-BE49-F238E27FC236}">
                <a16:creationId xmlns:a16="http://schemas.microsoft.com/office/drawing/2014/main" id="{CC1209CB-6B43-7140-B80C-29DC7FD6A19C}"/>
              </a:ext>
            </a:extLst>
          </p:cNvPr>
          <p:cNvGrpSpPr/>
          <p:nvPr/>
        </p:nvGrpSpPr>
        <p:grpSpPr>
          <a:xfrm>
            <a:off x="855873" y="2320417"/>
            <a:ext cx="4180121" cy="3272254"/>
            <a:chOff x="855873" y="2320417"/>
            <a:chExt cx="4180121" cy="3272254"/>
          </a:xfrm>
        </p:grpSpPr>
        <p:sp>
          <p:nvSpPr>
            <p:cNvPr id="39" name="Rectangle 38">
              <a:extLst>
                <a:ext uri="{FF2B5EF4-FFF2-40B4-BE49-F238E27FC236}">
                  <a16:creationId xmlns:a16="http://schemas.microsoft.com/office/drawing/2014/main" id="{0509EE8E-7309-A447-98BE-F466304EE9B5}"/>
                </a:ext>
              </a:extLst>
            </p:cNvPr>
            <p:cNvSpPr/>
            <p:nvPr/>
          </p:nvSpPr>
          <p:spPr>
            <a:xfrm>
              <a:off x="855873" y="4669341"/>
              <a:ext cx="4180119" cy="923330"/>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nl-NL" sz="1500" b="1">
                  <a:solidFill>
                    <a:schemeClr val="tx1"/>
                  </a:solidFill>
                  <a:latin typeface="Verdana" panose="020B0604030504040204" pitchFamily="34" charset="0"/>
                  <a:ea typeface="Verdana" panose="020B0604030504040204" pitchFamily="34" charset="0"/>
                  <a:cs typeface="Verdana" panose="020B0604030504040204" pitchFamily="34" charset="0"/>
                </a:rPr>
                <a:t>Soort vuurwerk: </a:t>
              </a:r>
              <a:br>
                <a:rPr lang="nl-NL"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t>Fop- en schertsvuurwerk: </a:t>
              </a:r>
              <a:r>
                <a:rPr lang="nl-NL" sz="1500" err="1">
                  <a:solidFill>
                    <a:schemeClr val="tx1"/>
                  </a:solidFill>
                  <a:latin typeface="Verdana" panose="020B0604030504040204" pitchFamily="34" charset="0"/>
                  <a:ea typeface="Verdana" panose="020B0604030504040204" pitchFamily="34" charset="0"/>
                  <a:cs typeface="Verdana" panose="020B0604030504040204" pitchFamily="34" charset="0"/>
                </a:rPr>
                <a:t>crackling</a:t>
              </a:r>
              <a: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t> ballen, </a:t>
              </a:r>
              <a:b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br>
              <a: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t>sterretjes, grondbloemen, kleine fonteinen en knalerwten</a:t>
              </a:r>
            </a:p>
          </p:txBody>
        </p:sp>
        <p:sp>
          <p:nvSpPr>
            <p:cNvPr id="49" name="object 12">
              <a:extLst>
                <a:ext uri="{FF2B5EF4-FFF2-40B4-BE49-F238E27FC236}">
                  <a16:creationId xmlns:a16="http://schemas.microsoft.com/office/drawing/2014/main" id="{5317C823-E4C1-7045-BAF6-33325180235B}"/>
                </a:ext>
              </a:extLst>
            </p:cNvPr>
            <p:cNvSpPr txBox="1"/>
            <p:nvPr/>
          </p:nvSpPr>
          <p:spPr>
            <a:xfrm>
              <a:off x="855873" y="2320417"/>
              <a:ext cx="2610789" cy="429655"/>
            </a:xfrm>
            <a:prstGeom prst="rect">
              <a:avLst/>
            </a:prstGeom>
            <a:solidFill>
              <a:srgbClr val="F08D17"/>
            </a:solidFill>
          </p:spPr>
          <p:txBody>
            <a:bodyPr vert="horz" wrap="square" lIns="72000" tIns="108000" rIns="72000" bIns="0" rtlCol="0" anchor="ctr">
              <a:spAutoFit/>
            </a:bodyPr>
            <a:lstStyle/>
            <a:p>
              <a:pPr algn="ctr">
                <a:lnSpc>
                  <a:spcPts val="2474"/>
                </a:lnSpc>
              </a:pPr>
              <a:r>
                <a:rPr lang="nl-NL" sz="2400" b="1" spc="-11">
                  <a:solidFill>
                    <a:srgbClr val="FFFFFF"/>
                  </a:solidFill>
                  <a:latin typeface="Verdana"/>
                  <a:cs typeface="Verdana"/>
                </a:rPr>
                <a:t>F1-vuurwerk</a:t>
              </a:r>
              <a:endParaRPr sz="2400">
                <a:latin typeface="Verdana"/>
                <a:cs typeface="Verdana"/>
              </a:endParaRPr>
            </a:p>
          </p:txBody>
        </p:sp>
        <p:sp>
          <p:nvSpPr>
            <p:cNvPr id="53" name="object 42">
              <a:extLst>
                <a:ext uri="{FF2B5EF4-FFF2-40B4-BE49-F238E27FC236}">
                  <a16:creationId xmlns:a16="http://schemas.microsoft.com/office/drawing/2014/main" id="{D62C500B-B8E5-1049-8FDA-099268C4915C}"/>
                </a:ext>
              </a:extLst>
            </p:cNvPr>
            <p:cNvSpPr/>
            <p:nvPr/>
          </p:nvSpPr>
          <p:spPr>
            <a:xfrm>
              <a:off x="855873" y="4421941"/>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sp>
          <p:nvSpPr>
            <p:cNvPr id="55" name="Rectangle 54">
              <a:extLst>
                <a:ext uri="{FF2B5EF4-FFF2-40B4-BE49-F238E27FC236}">
                  <a16:creationId xmlns:a16="http://schemas.microsoft.com/office/drawing/2014/main" id="{48E1727E-AA09-224B-B5C0-51AD59FC1BE8}"/>
                </a:ext>
              </a:extLst>
            </p:cNvPr>
            <p:cNvSpPr/>
            <p:nvPr/>
          </p:nvSpPr>
          <p:spPr>
            <a:xfrm>
              <a:off x="855874" y="2970305"/>
              <a:ext cx="4180120"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err="1">
                  <a:solidFill>
                    <a:schemeClr val="tx1"/>
                  </a:solidFill>
                  <a:latin typeface="Verdana" panose="020B0604030504040204" pitchFamily="34" charset="0"/>
                  <a:ea typeface="Verdana" panose="020B0604030504040204" pitchFamily="34" charset="0"/>
                  <a:cs typeface="Verdana" panose="020B0604030504040204" pitchFamily="34" charset="0"/>
                </a:rPr>
                <a:t>Leeftijd</a:t>
              </a:r>
              <a: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12+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kopen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afsteken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NL" sz="15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Rectangle 55">
              <a:extLst>
                <a:ext uri="{FF2B5EF4-FFF2-40B4-BE49-F238E27FC236}">
                  <a16:creationId xmlns:a16="http://schemas.microsoft.com/office/drawing/2014/main" id="{E3D1CBCA-4A61-344D-9664-3F67022276A1}"/>
                </a:ext>
              </a:extLst>
            </p:cNvPr>
            <p:cNvSpPr/>
            <p:nvPr/>
          </p:nvSpPr>
          <p:spPr>
            <a:xfrm>
              <a:off x="855873" y="3819823"/>
              <a:ext cx="4180119"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err="1">
                  <a:solidFill>
                    <a:schemeClr val="tx1"/>
                  </a:solidFill>
                  <a:latin typeface="Verdana" panose="020B0604030504040204" pitchFamily="34" charset="0"/>
                  <a:ea typeface="Verdana" panose="020B0604030504040204" pitchFamily="34" charset="0"/>
                  <a:cs typeface="Verdana" panose="020B0604030504040204" pitchFamily="34" charset="0"/>
                </a:rPr>
                <a:t>Afstand</a:t>
              </a:r>
              <a: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Zie</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instructies</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op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vuurwerk</a:t>
              </a:r>
              <a:endParaRPr lang="en-NL" sz="15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object 42">
              <a:extLst>
                <a:ext uri="{FF2B5EF4-FFF2-40B4-BE49-F238E27FC236}">
                  <a16:creationId xmlns:a16="http://schemas.microsoft.com/office/drawing/2014/main" id="{6EDC2F34-638D-AA47-8639-348B8F4CE8B2}"/>
                </a:ext>
              </a:extLst>
            </p:cNvPr>
            <p:cNvSpPr/>
            <p:nvPr/>
          </p:nvSpPr>
          <p:spPr>
            <a:xfrm>
              <a:off x="855873" y="3572423"/>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grpSp>
      <p:grpSp>
        <p:nvGrpSpPr>
          <p:cNvPr id="5" name="Group 4">
            <a:extLst>
              <a:ext uri="{FF2B5EF4-FFF2-40B4-BE49-F238E27FC236}">
                <a16:creationId xmlns:a16="http://schemas.microsoft.com/office/drawing/2014/main" id="{84624B3F-9BF3-2E4D-AC61-E3B6001DF033}"/>
              </a:ext>
            </a:extLst>
          </p:cNvPr>
          <p:cNvGrpSpPr/>
          <p:nvPr/>
        </p:nvGrpSpPr>
        <p:grpSpPr>
          <a:xfrm>
            <a:off x="6490802" y="2320417"/>
            <a:ext cx="5177057" cy="3429276"/>
            <a:chOff x="6490802" y="2320417"/>
            <a:chExt cx="5177057" cy="3429276"/>
          </a:xfrm>
        </p:grpSpPr>
        <p:sp>
          <p:nvSpPr>
            <p:cNvPr id="44" name="Rectangle 43">
              <a:extLst>
                <a:ext uri="{FF2B5EF4-FFF2-40B4-BE49-F238E27FC236}">
                  <a16:creationId xmlns:a16="http://schemas.microsoft.com/office/drawing/2014/main" id="{BBDBBC30-ED56-054E-B254-D96FC46984D5}"/>
                </a:ext>
              </a:extLst>
            </p:cNvPr>
            <p:cNvSpPr/>
            <p:nvPr/>
          </p:nvSpPr>
          <p:spPr>
            <a:xfrm>
              <a:off x="6490802" y="4669341"/>
              <a:ext cx="5177056" cy="461665"/>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nl-NL" sz="1500" b="1">
                  <a:solidFill>
                    <a:schemeClr val="tx1"/>
                  </a:solidFill>
                  <a:latin typeface="Verdana" panose="020B0604030504040204" pitchFamily="34" charset="0"/>
                  <a:ea typeface="Verdana" panose="020B0604030504040204" pitchFamily="34" charset="0"/>
                  <a:cs typeface="Verdana" panose="020B0604030504040204" pitchFamily="34" charset="0"/>
                </a:rPr>
                <a:t>Soort vuurwerk: </a:t>
              </a:r>
              <a:br>
                <a:rPr lang="nl-NL"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t>Siervuurwerk: showboxen, </a:t>
              </a:r>
              <a:r>
                <a:rPr lang="nl-NL" sz="1500" err="1">
                  <a:solidFill>
                    <a:schemeClr val="tx1"/>
                  </a:solidFill>
                  <a:latin typeface="Verdana" panose="020B0604030504040204" pitchFamily="34" charset="0"/>
                  <a:ea typeface="Verdana" panose="020B0604030504040204" pitchFamily="34" charset="0"/>
                  <a:cs typeface="Verdana" panose="020B0604030504040204" pitchFamily="34" charset="0"/>
                </a:rPr>
                <a:t>compounds</a:t>
              </a:r>
              <a: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t> en fonteinen</a:t>
              </a:r>
            </a:p>
          </p:txBody>
        </p:sp>
        <p:sp>
          <p:nvSpPr>
            <p:cNvPr id="45" name="object 12">
              <a:extLst>
                <a:ext uri="{FF2B5EF4-FFF2-40B4-BE49-F238E27FC236}">
                  <a16:creationId xmlns:a16="http://schemas.microsoft.com/office/drawing/2014/main" id="{66FFD52B-B033-B94C-8BCC-2FEFD6004345}"/>
                </a:ext>
              </a:extLst>
            </p:cNvPr>
            <p:cNvSpPr txBox="1"/>
            <p:nvPr/>
          </p:nvSpPr>
          <p:spPr>
            <a:xfrm>
              <a:off x="6490802" y="2320417"/>
              <a:ext cx="2610789" cy="429655"/>
            </a:xfrm>
            <a:prstGeom prst="rect">
              <a:avLst/>
            </a:prstGeom>
            <a:solidFill>
              <a:srgbClr val="F08D17"/>
            </a:solidFill>
          </p:spPr>
          <p:txBody>
            <a:bodyPr vert="horz" wrap="square" lIns="72000" tIns="108000" rIns="72000" bIns="0" rtlCol="0" anchor="ctr">
              <a:spAutoFit/>
            </a:bodyPr>
            <a:lstStyle/>
            <a:p>
              <a:pPr algn="ctr">
                <a:lnSpc>
                  <a:spcPts val="2474"/>
                </a:lnSpc>
              </a:pPr>
              <a:r>
                <a:rPr lang="nl-NL" sz="2400" b="1" spc="-11" dirty="0">
                  <a:solidFill>
                    <a:srgbClr val="FFFFFF"/>
                  </a:solidFill>
                  <a:latin typeface="Verdana"/>
                  <a:cs typeface="Verdana"/>
                </a:rPr>
                <a:t>F2-vuurwerk</a:t>
              </a:r>
              <a:endParaRPr sz="2400" dirty="0">
                <a:latin typeface="Verdana"/>
                <a:cs typeface="Verdana"/>
              </a:endParaRPr>
            </a:p>
          </p:txBody>
        </p:sp>
        <p:sp>
          <p:nvSpPr>
            <p:cNvPr id="47" name="object 42">
              <a:extLst>
                <a:ext uri="{FF2B5EF4-FFF2-40B4-BE49-F238E27FC236}">
                  <a16:creationId xmlns:a16="http://schemas.microsoft.com/office/drawing/2014/main" id="{2B68C4E9-A438-7447-8A24-A21943F70801}"/>
                </a:ext>
              </a:extLst>
            </p:cNvPr>
            <p:cNvSpPr/>
            <p:nvPr/>
          </p:nvSpPr>
          <p:spPr>
            <a:xfrm>
              <a:off x="6490802" y="4421941"/>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sp>
          <p:nvSpPr>
            <p:cNvPr id="48" name="Rectangle 47">
              <a:extLst>
                <a:ext uri="{FF2B5EF4-FFF2-40B4-BE49-F238E27FC236}">
                  <a16:creationId xmlns:a16="http://schemas.microsoft.com/office/drawing/2014/main" id="{E9E1ACA0-885D-9349-A611-24738BA3DEC6}"/>
                </a:ext>
              </a:extLst>
            </p:cNvPr>
            <p:cNvSpPr/>
            <p:nvPr/>
          </p:nvSpPr>
          <p:spPr>
            <a:xfrm>
              <a:off x="6490802" y="2970305"/>
              <a:ext cx="5177057"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err="1">
                  <a:solidFill>
                    <a:schemeClr val="tx1"/>
                  </a:solidFill>
                  <a:latin typeface="Verdana" panose="020B0604030504040204" pitchFamily="34" charset="0"/>
                  <a:ea typeface="Verdana" panose="020B0604030504040204" pitchFamily="34" charset="0"/>
                  <a:cs typeface="Verdana" panose="020B0604030504040204" pitchFamily="34" charset="0"/>
                </a:rPr>
                <a:t>Leeftijd</a:t>
              </a:r>
              <a: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16+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kopen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afsteken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NL" sz="15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Rectangle 49">
              <a:extLst>
                <a:ext uri="{FF2B5EF4-FFF2-40B4-BE49-F238E27FC236}">
                  <a16:creationId xmlns:a16="http://schemas.microsoft.com/office/drawing/2014/main" id="{53DEC75B-6E15-AB40-B371-9E1C0D305AAF}"/>
                </a:ext>
              </a:extLst>
            </p:cNvPr>
            <p:cNvSpPr/>
            <p:nvPr/>
          </p:nvSpPr>
          <p:spPr>
            <a:xfrm>
              <a:off x="6490802" y="3819823"/>
              <a:ext cx="5177056"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err="1">
                  <a:solidFill>
                    <a:schemeClr val="tx1"/>
                  </a:solidFill>
                  <a:latin typeface="Verdana" panose="020B0604030504040204" pitchFamily="34" charset="0"/>
                  <a:ea typeface="Verdana" panose="020B0604030504040204" pitchFamily="34" charset="0"/>
                  <a:cs typeface="Verdana" panose="020B0604030504040204" pitchFamily="34" charset="0"/>
                </a:rPr>
                <a:t>Afstand</a:t>
              </a:r>
              <a: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Minimaal</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8 meter</a:t>
              </a:r>
              <a:endParaRPr lang="en-NL" sz="15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object 42">
              <a:extLst>
                <a:ext uri="{FF2B5EF4-FFF2-40B4-BE49-F238E27FC236}">
                  <a16:creationId xmlns:a16="http://schemas.microsoft.com/office/drawing/2014/main" id="{8CDD7504-09BC-A549-9049-8DA81B98843D}"/>
                </a:ext>
              </a:extLst>
            </p:cNvPr>
            <p:cNvSpPr/>
            <p:nvPr/>
          </p:nvSpPr>
          <p:spPr>
            <a:xfrm>
              <a:off x="6490802" y="3572423"/>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sp>
          <p:nvSpPr>
            <p:cNvPr id="52" name="Rectangle 51">
              <a:extLst>
                <a:ext uri="{FF2B5EF4-FFF2-40B4-BE49-F238E27FC236}">
                  <a16:creationId xmlns:a16="http://schemas.microsoft.com/office/drawing/2014/main" id="{16C94BE5-F41D-4B44-BAEB-005CD17BFF05}"/>
                </a:ext>
              </a:extLst>
            </p:cNvPr>
            <p:cNvSpPr/>
            <p:nvPr/>
          </p:nvSpPr>
          <p:spPr>
            <a:xfrm>
              <a:off x="6490802" y="5518861"/>
              <a:ext cx="4950083" cy="230832"/>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endParaRPr lang="nl-NL" sz="15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24" name="Picture 23" descr="A picture containing text, vector graphics&#10;&#10;Description automatically generated">
            <a:extLst>
              <a:ext uri="{FF2B5EF4-FFF2-40B4-BE49-F238E27FC236}">
                <a16:creationId xmlns:a16="http://schemas.microsoft.com/office/drawing/2014/main" id="{CFDF3A50-1B11-E740-8D08-768383B419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3493" y="2244888"/>
            <a:ext cx="2194763" cy="2466495"/>
          </a:xfrm>
          <a:prstGeom prst="rect">
            <a:avLst/>
          </a:prstGeom>
        </p:spPr>
      </p:pic>
      <p:sp>
        <p:nvSpPr>
          <p:cNvPr id="28" name="object 12">
            <a:extLst>
              <a:ext uri="{FF2B5EF4-FFF2-40B4-BE49-F238E27FC236}">
                <a16:creationId xmlns:a16="http://schemas.microsoft.com/office/drawing/2014/main" id="{7E8EF86E-F58C-D34E-B8F0-BC16A4E7B28E}"/>
              </a:ext>
            </a:extLst>
          </p:cNvPr>
          <p:cNvSpPr txBox="1"/>
          <p:nvPr/>
        </p:nvSpPr>
        <p:spPr>
          <a:xfrm>
            <a:off x="4459492" y="5905863"/>
            <a:ext cx="3173418" cy="755385"/>
          </a:xfrm>
          <a:prstGeom prst="rect">
            <a:avLst/>
          </a:prstGeom>
          <a:solidFill>
            <a:srgbClr val="F08D17"/>
          </a:solidFill>
        </p:spPr>
        <p:txBody>
          <a:bodyPr vert="horz" wrap="square" lIns="72000" tIns="108000" rIns="72000" bIns="0" rtlCol="0" anchor="ctr">
            <a:spAutoFit/>
          </a:bodyPr>
          <a:lstStyle/>
          <a:p>
            <a:pPr fontAlgn="t"/>
            <a:r>
              <a:rPr lang="nl-NL" sz="1400" b="1" dirty="0">
                <a:latin typeface="Verdana" panose="020B0604030504040204" pitchFamily="34" charset="0"/>
                <a:ea typeface="Verdana" panose="020B0604030504040204" pitchFamily="34" charset="0"/>
                <a:cs typeface="Verdana" panose="020B0604030504040204" pitchFamily="34" charset="0"/>
              </a:rPr>
              <a:t>Niet meer toegestaan: </a:t>
            </a:r>
            <a:br>
              <a:rPr lang="nl-NL" sz="1400" b="1" dirty="0">
                <a:latin typeface="Verdana" panose="020B0604030504040204" pitchFamily="34" charset="0"/>
                <a:ea typeface="Verdana" panose="020B0604030504040204" pitchFamily="34" charset="0"/>
                <a:cs typeface="Verdana" panose="020B0604030504040204" pitchFamily="34" charset="0"/>
              </a:rPr>
            </a:br>
            <a:r>
              <a:rPr lang="nl-NL" sz="1400" dirty="0">
                <a:latin typeface="Verdana" panose="020B0604030504040204" pitchFamily="34" charset="0"/>
                <a:ea typeface="Verdana" panose="020B0604030504040204" pitchFamily="34" charset="0"/>
                <a:cs typeface="Verdana" panose="020B0604030504040204" pitchFamily="34" charset="0"/>
              </a:rPr>
              <a:t>Losse single shots, knalvuurwerk (bv kanonslagen), vuurpijlen</a:t>
            </a:r>
          </a:p>
        </p:txBody>
      </p:sp>
      <p:pic>
        <p:nvPicPr>
          <p:cNvPr id="8" name="Picture 12">
            <a:extLst>
              <a:ext uri="{FF2B5EF4-FFF2-40B4-BE49-F238E27FC236}">
                <a16:creationId xmlns:a16="http://schemas.microsoft.com/office/drawing/2014/main" id="{FD5BA6EA-B699-C0DF-8BCF-0051E09ACD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4503" y="5348191"/>
            <a:ext cx="1206360" cy="1396071"/>
          </a:xfrm>
          <a:prstGeom prst="rect">
            <a:avLst/>
          </a:prstGeom>
        </p:spPr>
      </p:pic>
      <p:pic>
        <p:nvPicPr>
          <p:cNvPr id="9" name="Picture 8" descr="A black and white image of a cylindrical object&#10;&#10;Description automatically generated">
            <a:extLst>
              <a:ext uri="{FF2B5EF4-FFF2-40B4-BE49-F238E27FC236}">
                <a16:creationId xmlns:a16="http://schemas.microsoft.com/office/drawing/2014/main" id="{65C30D00-E7FE-5D38-8F05-71008613033C}"/>
              </a:ext>
            </a:extLst>
          </p:cNvPr>
          <p:cNvPicPr>
            <a:picLocks noChangeAspect="1"/>
          </p:cNvPicPr>
          <p:nvPr/>
        </p:nvPicPr>
        <p:blipFill>
          <a:blip r:embed="rId6"/>
          <a:stretch>
            <a:fillRect/>
          </a:stretch>
        </p:blipFill>
        <p:spPr>
          <a:xfrm>
            <a:off x="9220536" y="2599208"/>
            <a:ext cx="2194762" cy="2194762"/>
          </a:xfrm>
          <a:prstGeom prst="rect">
            <a:avLst/>
          </a:prstGeom>
        </p:spPr>
      </p:pic>
      <p:pic>
        <p:nvPicPr>
          <p:cNvPr id="11" name="Picture 10" descr="Pink rectangles on a black background&#10;&#10;Description automatically generated">
            <a:extLst>
              <a:ext uri="{FF2B5EF4-FFF2-40B4-BE49-F238E27FC236}">
                <a16:creationId xmlns:a16="http://schemas.microsoft.com/office/drawing/2014/main" id="{236981E2-ED33-514A-293F-2795EF05B94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68472">
            <a:off x="10608931" y="2723023"/>
            <a:ext cx="588491" cy="462386"/>
          </a:xfrm>
          <a:prstGeom prst="rect">
            <a:avLst/>
          </a:prstGeom>
        </p:spPr>
      </p:pic>
      <p:pic>
        <p:nvPicPr>
          <p:cNvPr id="13" name="Picture 12" descr="A white circle with black letters&#10;&#10;Description automatically generated">
            <a:extLst>
              <a:ext uri="{FF2B5EF4-FFF2-40B4-BE49-F238E27FC236}">
                <a16:creationId xmlns:a16="http://schemas.microsoft.com/office/drawing/2014/main" id="{9F9DAF58-3E06-C619-6C36-9B3E9EC5B4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3333" y="3552682"/>
            <a:ext cx="497973" cy="497973"/>
          </a:xfrm>
          <a:prstGeom prst="rect">
            <a:avLst/>
          </a:prstGeom>
        </p:spPr>
      </p:pic>
      <p:pic>
        <p:nvPicPr>
          <p:cNvPr id="6" name="Afbeelding 5" descr="Afbeelding met tekst, Lettertype, Graphics, grafische vormgeving&#10;&#10;Automatisch gegenereerde beschrijving">
            <a:extLst>
              <a:ext uri="{FF2B5EF4-FFF2-40B4-BE49-F238E27FC236}">
                <a16:creationId xmlns:a16="http://schemas.microsoft.com/office/drawing/2014/main" id="{488C584C-1988-1D4A-1BBE-AA528F7528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488554" y="416322"/>
            <a:ext cx="1312754" cy="1647709"/>
          </a:xfrm>
          <a:prstGeom prst="rect">
            <a:avLst/>
          </a:prstGeom>
        </p:spPr>
      </p:pic>
    </p:spTree>
    <p:extLst>
      <p:ext uri="{BB962C8B-B14F-4D97-AF65-F5344CB8AC3E}">
        <p14:creationId xmlns:p14="http://schemas.microsoft.com/office/powerpoint/2010/main" val="18357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par>
                          <p:cTn id="35" fill="hold">
                            <p:stCondLst>
                              <p:cond delay="2000"/>
                            </p:stCondLst>
                            <p:childTnLst>
                              <p:par>
                                <p:cTn id="36" presetID="31"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1000" fill="hold"/>
                                        <p:tgtEl>
                                          <p:spTgt spid="28"/>
                                        </p:tgtEl>
                                        <p:attrNameLst>
                                          <p:attrName>ppt_w</p:attrName>
                                        </p:attrNameLst>
                                      </p:cBhvr>
                                      <p:tavLst>
                                        <p:tav tm="0">
                                          <p:val>
                                            <p:fltVal val="0"/>
                                          </p:val>
                                        </p:tav>
                                        <p:tav tm="100000">
                                          <p:val>
                                            <p:strVal val="#ppt_w"/>
                                          </p:val>
                                        </p:tav>
                                      </p:tavLst>
                                    </p:anim>
                                    <p:anim calcmode="lin" valueType="num">
                                      <p:cBhvr>
                                        <p:cTn id="39" dur="1000" fill="hold"/>
                                        <p:tgtEl>
                                          <p:spTgt spid="28"/>
                                        </p:tgtEl>
                                        <p:attrNameLst>
                                          <p:attrName>ppt_h</p:attrName>
                                        </p:attrNameLst>
                                      </p:cBhvr>
                                      <p:tavLst>
                                        <p:tav tm="0">
                                          <p:val>
                                            <p:fltVal val="0"/>
                                          </p:val>
                                        </p:tav>
                                        <p:tav tm="100000">
                                          <p:val>
                                            <p:strVal val="#ppt_h"/>
                                          </p:val>
                                        </p:tav>
                                      </p:tavLst>
                                    </p:anim>
                                    <p:anim calcmode="lin" valueType="num">
                                      <p:cBhvr>
                                        <p:cTn id="40" dur="1000" fill="hold"/>
                                        <p:tgtEl>
                                          <p:spTgt spid="28"/>
                                        </p:tgtEl>
                                        <p:attrNameLst>
                                          <p:attrName>style.rotation</p:attrName>
                                        </p:attrNameLst>
                                      </p:cBhvr>
                                      <p:tavLst>
                                        <p:tav tm="0">
                                          <p:val>
                                            <p:fltVal val="90"/>
                                          </p:val>
                                        </p:tav>
                                        <p:tav tm="100000">
                                          <p:val>
                                            <p:fltVal val="0"/>
                                          </p:val>
                                        </p:tav>
                                      </p:tavLst>
                                    </p:anim>
                                    <p:animEffect transition="in" filter="fade">
                                      <p:cBhvr>
                                        <p:cTn id="41" dur="1000"/>
                                        <p:tgtEl>
                                          <p:spTgt spid="28"/>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3500"/>
                            </p:stCondLst>
                            <p:childTnLst>
                              <p:par>
                                <p:cTn id="49" presetID="10" presetClass="entr" presetSubtype="0" fill="hold" nodeType="afterEffect">
                                  <p:stCondLst>
                                    <p:cond delay="50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B6E1E-9E7C-D6BD-3372-7076F7B655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16B770-34B7-2400-2137-B7FC66A67362}"/>
              </a:ext>
            </a:extLst>
          </p:cNvPr>
          <p:cNvSpPr>
            <a:spLocks noGrp="1"/>
          </p:cNvSpPr>
          <p:nvPr>
            <p:ph type="title"/>
          </p:nvPr>
        </p:nvSpPr>
        <p:spPr/>
        <p:txBody>
          <a:bodyPr/>
          <a:lstStyle/>
          <a:p>
            <a:r>
              <a:rPr lang="nl-NL">
                <a:solidFill>
                  <a:schemeClr val="tx1"/>
                </a:solidFill>
              </a:rPr>
              <a:t>ANIMATIE TIP 1</a:t>
            </a:r>
          </a:p>
        </p:txBody>
      </p:sp>
      <p:sp>
        <p:nvSpPr>
          <p:cNvPr id="3" name="Tijdelijke aanduiding voor tekst 2">
            <a:extLst>
              <a:ext uri="{FF2B5EF4-FFF2-40B4-BE49-F238E27FC236}">
                <a16:creationId xmlns:a16="http://schemas.microsoft.com/office/drawing/2014/main" id="{403DDFE7-5EE0-5005-E4BC-3D814C2A9A86}"/>
              </a:ext>
            </a:extLst>
          </p:cNvPr>
          <p:cNvSpPr>
            <a:spLocks noGrp="1"/>
          </p:cNvSpPr>
          <p:nvPr>
            <p:ph type="body" idx="1"/>
          </p:nvPr>
        </p:nvSpPr>
        <p:spPr/>
        <p:txBody>
          <a:bodyPr/>
          <a:lstStyle/>
          <a:p>
            <a:r>
              <a:rPr lang="nl-NL"/>
              <a:t>Hier komt een animatie</a:t>
            </a:r>
          </a:p>
        </p:txBody>
      </p:sp>
      <p:pic>
        <p:nvPicPr>
          <p:cNvPr id="4" name="Onlinemedia 3" title="Tip 1, 4VuurwerkVeilig 2024">
            <a:hlinkClick r:id="" action="ppaction://media"/>
            <a:extLst>
              <a:ext uri="{FF2B5EF4-FFF2-40B4-BE49-F238E27FC236}">
                <a16:creationId xmlns:a16="http://schemas.microsoft.com/office/drawing/2014/main" id="{ED3CCAE9-3426-4A4D-6B42-E7B42F22B8A4}"/>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70763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07C8C3-9404-E549-857E-ED89753DBA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1288173" y="1753696"/>
            <a:ext cx="1974567" cy="1974567"/>
          </a:xfrm>
          <a:prstGeom prst="rect">
            <a:avLst/>
          </a:prstGeom>
        </p:spPr>
      </p:pic>
      <p:pic>
        <p:nvPicPr>
          <p:cNvPr id="20" name="Picture 19">
            <a:extLst>
              <a:ext uri="{FF2B5EF4-FFF2-40B4-BE49-F238E27FC236}">
                <a16:creationId xmlns:a16="http://schemas.microsoft.com/office/drawing/2014/main" id="{0B4E361C-8E88-6941-85E3-8267884F8B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7162480" y="1753697"/>
            <a:ext cx="1974567" cy="1974567"/>
          </a:xfrm>
          <a:prstGeom prst="rect">
            <a:avLst/>
          </a:prstGeom>
        </p:spPr>
      </p:pic>
      <p:grpSp>
        <p:nvGrpSpPr>
          <p:cNvPr id="71" name="object 71"/>
          <p:cNvGrpSpPr/>
          <p:nvPr/>
        </p:nvGrpSpPr>
        <p:grpSpPr>
          <a:xfrm>
            <a:off x="2369848" y="346501"/>
            <a:ext cx="7467600" cy="776705"/>
            <a:chOff x="1125678" y="200465"/>
            <a:chExt cx="3547110" cy="368935"/>
          </a:xfrm>
        </p:grpSpPr>
        <p:sp>
          <p:nvSpPr>
            <p:cNvPr id="72" name="object 72"/>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3" name="object 73"/>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4" name="object 84"/>
          <p:cNvSpPr txBox="1">
            <a:spLocks noGrp="1"/>
          </p:cNvSpPr>
          <p:nvPr>
            <p:ph type="title"/>
          </p:nvPr>
        </p:nvSpPr>
        <p:spPr>
          <a:xfrm>
            <a:off x="2111468" y="382600"/>
            <a:ext cx="7869465" cy="656590"/>
          </a:xfrm>
          <a:prstGeom prst="rect">
            <a:avLst/>
          </a:prstGeom>
        </p:spPr>
        <p:txBody>
          <a:bodyPr vert="horz" wrap="square" lIns="0" tIns="25400" rIns="0" bIns="0" rtlCol="0" anchor="ctr">
            <a:spAutoFit/>
          </a:bodyPr>
          <a:lstStyle/>
          <a:p>
            <a:pPr marL="26737" algn="ctr">
              <a:lnSpc>
                <a:spcPct val="100000"/>
              </a:lnSpc>
              <a:spcBef>
                <a:spcPts val="200"/>
              </a:spcBef>
            </a:pPr>
            <a:r>
              <a:rPr sz="4100">
                <a:solidFill>
                  <a:schemeClr val="accent6"/>
                </a:solidFill>
              </a:rPr>
              <a:t>Wanneer kopen en afsteken</a:t>
            </a:r>
          </a:p>
        </p:txBody>
      </p:sp>
      <p:sp>
        <p:nvSpPr>
          <p:cNvPr id="16" name="object 78">
            <a:extLst>
              <a:ext uri="{FF2B5EF4-FFF2-40B4-BE49-F238E27FC236}">
                <a16:creationId xmlns:a16="http://schemas.microsoft.com/office/drawing/2014/main" id="{06466372-B3AC-BE45-A080-2E0901E05631}"/>
              </a:ext>
            </a:extLst>
          </p:cNvPr>
          <p:cNvSpPr txBox="1"/>
          <p:nvPr/>
        </p:nvSpPr>
        <p:spPr>
          <a:xfrm>
            <a:off x="1679175" y="6360744"/>
            <a:ext cx="8813925" cy="211664"/>
          </a:xfrm>
          <a:prstGeom prst="rect">
            <a:avLst/>
          </a:prstGeom>
        </p:spPr>
        <p:txBody>
          <a:bodyPr vert="horz" wrap="square" lIns="0" tIns="26737" rIns="0" bIns="0" rtlCol="0">
            <a:spAutoFit/>
          </a:bodyPr>
          <a:lstStyle/>
          <a:p>
            <a:pPr algn="ctr">
              <a:spcBef>
                <a:spcPts val="211"/>
              </a:spcBef>
            </a:pPr>
            <a:r>
              <a:rPr lang="nl-NL" sz="1200" dirty="0">
                <a:latin typeface="Verdana" panose="020B0604030504040204" pitchFamily="34" charset="0"/>
                <a:ea typeface="Verdana" panose="020B0604030504040204" pitchFamily="34" charset="0"/>
                <a:cs typeface="Verdana" panose="020B0604030504040204" pitchFamily="34" charset="0"/>
              </a:rPr>
              <a:t>F1 vuurwerk mag ook de rest van het jaar verkocht worden en worden afgestoken.</a:t>
            </a:r>
            <a:endParaRPr sz="1200" i="1" dirty="0">
              <a:latin typeface="Verdana"/>
              <a:cs typeface="Verdana"/>
            </a:endParaRPr>
          </a:p>
        </p:txBody>
      </p:sp>
      <p:sp>
        <p:nvSpPr>
          <p:cNvPr id="17" name="object 69">
            <a:extLst>
              <a:ext uri="{FF2B5EF4-FFF2-40B4-BE49-F238E27FC236}">
                <a16:creationId xmlns:a16="http://schemas.microsoft.com/office/drawing/2014/main" id="{3FB4F730-DFDD-5042-A505-896B8E4D36A2}"/>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8" name="object 70">
            <a:extLst>
              <a:ext uri="{FF2B5EF4-FFF2-40B4-BE49-F238E27FC236}">
                <a16:creationId xmlns:a16="http://schemas.microsoft.com/office/drawing/2014/main" id="{86847413-2C61-B24C-878B-A2E724554E59}"/>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a:solidFill>
                  <a:srgbClr val="F9D6AD"/>
                </a:solidFill>
                <a:latin typeface="Verdana"/>
                <a:cs typeface="Verdana"/>
              </a:rPr>
              <a:t>vuurwerkregels</a:t>
            </a:r>
            <a:endParaRPr>
              <a:latin typeface="Verdana"/>
              <a:cs typeface="Verdana"/>
            </a:endParaRPr>
          </a:p>
        </p:txBody>
      </p:sp>
      <p:sp>
        <p:nvSpPr>
          <p:cNvPr id="78" name="object 78"/>
          <p:cNvSpPr txBox="1"/>
          <p:nvPr/>
        </p:nvSpPr>
        <p:spPr>
          <a:xfrm>
            <a:off x="1965455" y="5286665"/>
            <a:ext cx="2572084" cy="257831"/>
          </a:xfrm>
          <a:prstGeom prst="rect">
            <a:avLst/>
          </a:prstGeom>
        </p:spPr>
        <p:txBody>
          <a:bodyPr vert="horz" wrap="square" lIns="0" tIns="26737" rIns="0" bIns="0" rtlCol="0">
            <a:spAutoFit/>
          </a:bodyPr>
          <a:lstStyle/>
          <a:p>
            <a:pPr algn="ctr">
              <a:spcBef>
                <a:spcPts val="211"/>
              </a:spcBef>
            </a:pPr>
            <a:r>
              <a:rPr sz="1500" i="1">
                <a:latin typeface="Verdana"/>
                <a:cs typeface="Verdana"/>
              </a:rPr>
              <a:t>29, 30 en 31 </a:t>
            </a:r>
            <a:r>
              <a:rPr sz="1500" i="1" err="1">
                <a:latin typeface="Verdana"/>
                <a:cs typeface="Verdana"/>
              </a:rPr>
              <a:t>december</a:t>
            </a:r>
            <a:r>
              <a:rPr lang="nl-NL" sz="1500" i="1">
                <a:latin typeface="Verdana"/>
                <a:cs typeface="Verdana"/>
              </a:rPr>
              <a:t>*</a:t>
            </a:r>
            <a:endParaRPr sz="1500">
              <a:latin typeface="Verdana"/>
              <a:cs typeface="Verdana"/>
            </a:endParaRPr>
          </a:p>
        </p:txBody>
      </p:sp>
      <p:sp>
        <p:nvSpPr>
          <p:cNvPr id="85" name="object 85"/>
          <p:cNvSpPr txBox="1"/>
          <p:nvPr/>
        </p:nvSpPr>
        <p:spPr>
          <a:xfrm>
            <a:off x="1161440" y="4808481"/>
            <a:ext cx="4180114" cy="427566"/>
          </a:xfrm>
          <a:prstGeom prst="rect">
            <a:avLst/>
          </a:prstGeom>
          <a:solidFill>
            <a:srgbClr val="EF8D16"/>
          </a:solidFill>
        </p:spPr>
        <p:txBody>
          <a:bodyPr vert="horz" wrap="square" lIns="0" tIns="0" rIns="0" bIns="0" rtlCol="0">
            <a:spAutoFit/>
          </a:bodyPr>
          <a:lstStyle/>
          <a:p>
            <a:pPr marL="395712">
              <a:spcBef>
                <a:spcPts val="200"/>
              </a:spcBef>
            </a:pPr>
            <a:r>
              <a:rPr lang="nl-NL" sz="2526" b="1" dirty="0">
                <a:solidFill>
                  <a:srgbClr val="FFFFFF"/>
                </a:solidFill>
                <a:latin typeface="Verdana"/>
                <a:cs typeface="Verdana"/>
              </a:rPr>
              <a:t>F2 vuurwerk kopen</a:t>
            </a:r>
            <a:endParaRPr sz="2526" dirty="0">
              <a:latin typeface="Verdana"/>
              <a:cs typeface="Verdana"/>
            </a:endParaRPr>
          </a:p>
        </p:txBody>
      </p:sp>
      <p:sp>
        <p:nvSpPr>
          <p:cNvPr id="79" name="object 79"/>
          <p:cNvSpPr txBox="1"/>
          <p:nvPr/>
        </p:nvSpPr>
        <p:spPr>
          <a:xfrm>
            <a:off x="7329958" y="5450142"/>
            <a:ext cx="3304674" cy="488663"/>
          </a:xfrm>
          <a:prstGeom prst="rect">
            <a:avLst/>
          </a:prstGeom>
        </p:spPr>
        <p:txBody>
          <a:bodyPr vert="horz" wrap="square" lIns="0" tIns="26737" rIns="0" bIns="0" rtlCol="0">
            <a:spAutoFit/>
          </a:bodyPr>
          <a:lstStyle/>
          <a:p>
            <a:pPr algn="ctr">
              <a:spcBef>
                <a:spcPts val="211"/>
              </a:spcBef>
            </a:pPr>
            <a:r>
              <a:rPr sz="1500" i="1">
                <a:latin typeface="Verdana"/>
                <a:cs typeface="Verdana"/>
              </a:rPr>
              <a:t>Vanaf 31 </a:t>
            </a:r>
            <a:r>
              <a:rPr sz="1500" i="1" err="1">
                <a:latin typeface="Verdana"/>
                <a:cs typeface="Verdana"/>
              </a:rPr>
              <a:t>december</a:t>
            </a:r>
            <a:r>
              <a:rPr sz="1500" i="1">
                <a:latin typeface="Verdana"/>
                <a:cs typeface="Verdana"/>
              </a:rPr>
              <a:t> 18</a:t>
            </a:r>
            <a:r>
              <a:rPr lang="nl-NL" sz="1500" i="1">
                <a:latin typeface="Verdana"/>
                <a:cs typeface="Verdana"/>
              </a:rPr>
              <a:t>.</a:t>
            </a:r>
            <a:r>
              <a:rPr sz="1500" i="1">
                <a:latin typeface="Verdana"/>
                <a:cs typeface="Verdana"/>
              </a:rPr>
              <a:t>00 uur</a:t>
            </a:r>
            <a:endParaRPr sz="1500">
              <a:latin typeface="Verdana"/>
              <a:cs typeface="Verdana"/>
            </a:endParaRPr>
          </a:p>
          <a:p>
            <a:pPr algn="ctr">
              <a:lnSpc>
                <a:spcPct val="100000"/>
              </a:lnSpc>
            </a:pPr>
            <a:r>
              <a:rPr sz="1500" i="1">
                <a:latin typeface="Verdana"/>
                <a:cs typeface="Verdana"/>
              </a:rPr>
              <a:t>tot 1 </a:t>
            </a:r>
            <a:r>
              <a:rPr sz="1500" i="1" err="1">
                <a:latin typeface="Verdana"/>
                <a:cs typeface="Verdana"/>
              </a:rPr>
              <a:t>januari</a:t>
            </a:r>
            <a:r>
              <a:rPr sz="1500" i="1">
                <a:latin typeface="Verdana"/>
                <a:cs typeface="Verdana"/>
              </a:rPr>
              <a:t> </a:t>
            </a:r>
            <a:r>
              <a:rPr lang="nl-NL" sz="1500" i="1">
                <a:latin typeface="Verdana"/>
                <a:cs typeface="Verdana"/>
              </a:rPr>
              <a:t>0</a:t>
            </a:r>
            <a:r>
              <a:rPr sz="1500" i="1">
                <a:latin typeface="Verdana"/>
                <a:cs typeface="Verdana"/>
              </a:rPr>
              <a:t>2</a:t>
            </a:r>
            <a:r>
              <a:rPr lang="nl-NL" sz="1500" i="1">
                <a:latin typeface="Verdana"/>
                <a:cs typeface="Verdana"/>
              </a:rPr>
              <a:t>.</a:t>
            </a:r>
            <a:r>
              <a:rPr sz="1500" i="1">
                <a:latin typeface="Verdana"/>
                <a:cs typeface="Verdana"/>
              </a:rPr>
              <a:t>00 ‘s</a:t>
            </a:r>
            <a:r>
              <a:rPr lang="nl-NL" sz="1500" i="1">
                <a:latin typeface="Verdana"/>
                <a:cs typeface="Verdana"/>
              </a:rPr>
              <a:t> </a:t>
            </a:r>
            <a:r>
              <a:rPr sz="1500" i="1" err="1">
                <a:latin typeface="Verdana"/>
                <a:cs typeface="Verdana"/>
              </a:rPr>
              <a:t>nachts</a:t>
            </a:r>
            <a:endParaRPr sz="1500">
              <a:latin typeface="Verdana"/>
              <a:cs typeface="Verdana"/>
            </a:endParaRPr>
          </a:p>
        </p:txBody>
      </p:sp>
      <p:sp>
        <p:nvSpPr>
          <p:cNvPr id="86" name="object 86"/>
          <p:cNvSpPr txBox="1"/>
          <p:nvPr/>
        </p:nvSpPr>
        <p:spPr>
          <a:xfrm>
            <a:off x="6404045" y="4779548"/>
            <a:ext cx="5241567" cy="414419"/>
          </a:xfrm>
          <a:prstGeom prst="rect">
            <a:avLst/>
          </a:prstGeom>
          <a:solidFill>
            <a:srgbClr val="EF8D16"/>
          </a:solidFill>
        </p:spPr>
        <p:txBody>
          <a:bodyPr vert="horz" wrap="square" lIns="0" tIns="29411" rIns="0" bIns="0" rtlCol="0" anchor="t">
            <a:spAutoFit/>
          </a:bodyPr>
          <a:lstStyle/>
          <a:p>
            <a:pPr marL="193675">
              <a:spcBef>
                <a:spcPts val="232"/>
              </a:spcBef>
            </a:pPr>
            <a:r>
              <a:rPr lang="nl-NL" sz="2500" b="1" dirty="0">
                <a:solidFill>
                  <a:srgbClr val="FFFFFF"/>
                </a:solidFill>
                <a:latin typeface="Verdana"/>
                <a:cs typeface="Verdana"/>
              </a:rPr>
              <a:t>F2 vuurwerk laten afsteken</a:t>
            </a:r>
            <a:endParaRPr lang="nl-NL" sz="2500" dirty="0">
              <a:latin typeface="Verdana"/>
              <a:ea typeface="Verdana"/>
              <a:cs typeface="Verdana"/>
            </a:endParaRPr>
          </a:p>
        </p:txBody>
      </p:sp>
      <p:sp>
        <p:nvSpPr>
          <p:cNvPr id="28" name="object 9">
            <a:extLst>
              <a:ext uri="{FF2B5EF4-FFF2-40B4-BE49-F238E27FC236}">
                <a16:creationId xmlns:a16="http://schemas.microsoft.com/office/drawing/2014/main" id="{31D303F2-D746-EB47-A073-B821C12B45AD}"/>
              </a:ext>
            </a:extLst>
          </p:cNvPr>
          <p:cNvSpPr/>
          <p:nvPr/>
        </p:nvSpPr>
        <p:spPr>
          <a:xfrm>
            <a:off x="6046201" y="1767380"/>
            <a:ext cx="184478" cy="4456211"/>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2" name="object 78">
            <a:extLst>
              <a:ext uri="{FF2B5EF4-FFF2-40B4-BE49-F238E27FC236}">
                <a16:creationId xmlns:a16="http://schemas.microsoft.com/office/drawing/2014/main" id="{7E518C16-C9A2-7FAB-DE3E-8B7879B65650}"/>
              </a:ext>
            </a:extLst>
          </p:cNvPr>
          <p:cNvSpPr txBox="1"/>
          <p:nvPr/>
        </p:nvSpPr>
        <p:spPr>
          <a:xfrm>
            <a:off x="1145010" y="5585901"/>
            <a:ext cx="4196543" cy="396330"/>
          </a:xfrm>
          <a:prstGeom prst="rect">
            <a:avLst/>
          </a:prstGeom>
        </p:spPr>
        <p:txBody>
          <a:bodyPr vert="horz" wrap="square" lIns="0" tIns="26737" rIns="0" bIns="0" rtlCol="0">
            <a:spAutoFit/>
          </a:bodyPr>
          <a:lstStyle/>
          <a:p>
            <a:pPr algn="ctr">
              <a:spcBef>
                <a:spcPts val="211"/>
              </a:spcBef>
            </a:pPr>
            <a:r>
              <a:rPr lang="nl-NL" sz="1200" dirty="0">
                <a:latin typeface="Verdana" panose="020B0604030504040204" pitchFamily="34" charset="0"/>
                <a:ea typeface="Verdana" panose="020B0604030504040204" pitchFamily="34" charset="0"/>
                <a:cs typeface="Verdana" panose="020B0604030504040204" pitchFamily="34" charset="0"/>
              </a:rPr>
              <a:t>* Als een van de verkoopdagen op een zondag valt, begint de verkoop van F2-vuurwerk op 28 december.</a:t>
            </a:r>
            <a:endParaRPr sz="1200" i="1" dirty="0">
              <a:latin typeface="Verdana"/>
              <a:cs typeface="Verdana"/>
            </a:endParaRPr>
          </a:p>
        </p:txBody>
      </p:sp>
      <p:pic>
        <p:nvPicPr>
          <p:cNvPr id="5" name="Afbeelding 4" descr="Afbeelding met tekst, Lettertype, Graphics, grafische vormgeving&#10;&#10;Automatisch gegenereerde beschrijving">
            <a:extLst>
              <a:ext uri="{FF2B5EF4-FFF2-40B4-BE49-F238E27FC236}">
                <a16:creationId xmlns:a16="http://schemas.microsoft.com/office/drawing/2014/main" id="{EE0B972D-3F9E-5CBC-6438-A5C3BD5375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7601" y="490707"/>
            <a:ext cx="1365311" cy="1713677"/>
          </a:xfrm>
          <a:prstGeom prst="rect">
            <a:avLst/>
          </a:prstGeom>
        </p:spPr>
      </p:pic>
      <p:pic>
        <p:nvPicPr>
          <p:cNvPr id="6" name="Afbeelding 5" descr="Afbeelding met tekst, klok, Wandklok, nummer&#10;&#10;Automatisch gegenereerde beschrijving">
            <a:extLst>
              <a:ext uri="{FF2B5EF4-FFF2-40B4-BE49-F238E27FC236}">
                <a16:creationId xmlns:a16="http://schemas.microsoft.com/office/drawing/2014/main" id="{8C8A405E-1D06-295F-4CD0-1ABECD5E4C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0060" y="1937211"/>
            <a:ext cx="2720763" cy="3060858"/>
          </a:xfrm>
          <a:prstGeom prst="rect">
            <a:avLst/>
          </a:prstGeom>
        </p:spPr>
      </p:pic>
      <p:pic>
        <p:nvPicPr>
          <p:cNvPr id="8" name="Afbeelding 7" descr="Afbeelding met tekst, schermopname, Lettertype, Post-it-briefje&#10;&#10;Automatisch gegenereerde beschrijving">
            <a:extLst>
              <a:ext uri="{FF2B5EF4-FFF2-40B4-BE49-F238E27FC236}">
                <a16:creationId xmlns:a16="http://schemas.microsoft.com/office/drawing/2014/main" id="{5BA76ECD-FBEF-EC2A-62A5-8450500325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1177" y="1937133"/>
            <a:ext cx="2596574" cy="2921146"/>
          </a:xfrm>
          <a:prstGeom prst="rect">
            <a:avLst/>
          </a:prstGeom>
        </p:spPr>
      </p:pic>
    </p:spTree>
    <p:extLst>
      <p:ext uri="{BB962C8B-B14F-4D97-AF65-F5344CB8AC3E}">
        <p14:creationId xmlns:p14="http://schemas.microsoft.com/office/powerpoint/2010/main" val="2306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 fill="hold"/>
                                        <p:tgtEl>
                                          <p:spTgt spid="3"/>
                                        </p:tgtEl>
                                        <p:attrNameLst>
                                          <p:attrName>ppt_w</p:attrName>
                                        </p:attrNameLst>
                                      </p:cBhvr>
                                      <p:tavLst>
                                        <p:tav tm="0">
                                          <p:val>
                                            <p:fltVal val="0"/>
                                          </p:val>
                                        </p:tav>
                                        <p:tav tm="100000">
                                          <p:val>
                                            <p:strVal val="#ppt_w"/>
                                          </p:val>
                                        </p:tav>
                                      </p:tavLst>
                                    </p:anim>
                                    <p:anim calcmode="lin" valueType="num">
                                      <p:cBhvr>
                                        <p:cTn id="8" dur="200" fill="hold"/>
                                        <p:tgtEl>
                                          <p:spTgt spid="3"/>
                                        </p:tgtEl>
                                        <p:attrNameLst>
                                          <p:attrName>ppt_h</p:attrName>
                                        </p:attrNameLst>
                                      </p:cBhvr>
                                      <p:tavLst>
                                        <p:tav tm="0">
                                          <p:val>
                                            <p:fltVal val="0"/>
                                          </p:val>
                                        </p:tav>
                                        <p:tav tm="100000">
                                          <p:val>
                                            <p:strVal val="#ppt_h"/>
                                          </p:val>
                                        </p:tav>
                                      </p:tavLst>
                                    </p:anim>
                                    <p:animEffect transition="in" filter="fade">
                                      <p:cBhvr>
                                        <p:cTn id="9" dur="200"/>
                                        <p:tgtEl>
                                          <p:spTgt spid="3"/>
                                        </p:tgtEl>
                                      </p:cBhvr>
                                    </p:animEffect>
                                  </p:childTnLst>
                                </p:cTn>
                              </p:par>
                            </p:childTnLst>
                          </p:cTn>
                        </p:par>
                        <p:par>
                          <p:cTn id="10" fill="hold">
                            <p:stCondLst>
                              <p:cond delay="200"/>
                            </p:stCondLst>
                            <p:childTnLst>
                              <p:par>
                                <p:cTn id="11" presetID="53" presetClass="entr" presetSubtype="16" fill="hold" nodeType="afterEffect">
                                  <p:stCondLst>
                                    <p:cond delay="500"/>
                                  </p:stCondLst>
                                  <p:childTnLst>
                                    <p:set>
                                      <p:cBhvr>
                                        <p:cTn id="12" dur="1" fill="hold">
                                          <p:stCondLst>
                                            <p:cond delay="0"/>
                                          </p:stCondLst>
                                        </p:cTn>
                                        <p:tgtEl>
                                          <p:spTgt spid="20"/>
                                        </p:tgtEl>
                                        <p:attrNameLst>
                                          <p:attrName>style.visibility</p:attrName>
                                        </p:attrNameLst>
                                      </p:cBhvr>
                                      <p:to>
                                        <p:strVal val="visible"/>
                                      </p:to>
                                    </p:set>
                                    <p:anim calcmode="lin" valueType="num">
                                      <p:cBhvr>
                                        <p:cTn id="13" dur="200" fill="hold"/>
                                        <p:tgtEl>
                                          <p:spTgt spid="20"/>
                                        </p:tgtEl>
                                        <p:attrNameLst>
                                          <p:attrName>ppt_w</p:attrName>
                                        </p:attrNameLst>
                                      </p:cBhvr>
                                      <p:tavLst>
                                        <p:tav tm="0">
                                          <p:val>
                                            <p:fltVal val="0"/>
                                          </p:val>
                                        </p:tav>
                                        <p:tav tm="100000">
                                          <p:val>
                                            <p:strVal val="#ppt_w"/>
                                          </p:val>
                                        </p:tav>
                                      </p:tavLst>
                                    </p:anim>
                                    <p:anim calcmode="lin" valueType="num">
                                      <p:cBhvr>
                                        <p:cTn id="14" dur="200" fill="hold"/>
                                        <p:tgtEl>
                                          <p:spTgt spid="20"/>
                                        </p:tgtEl>
                                        <p:attrNameLst>
                                          <p:attrName>ppt_h</p:attrName>
                                        </p:attrNameLst>
                                      </p:cBhvr>
                                      <p:tavLst>
                                        <p:tav tm="0">
                                          <p:val>
                                            <p:fltVal val="0"/>
                                          </p:val>
                                        </p:tav>
                                        <p:tav tm="100000">
                                          <p:val>
                                            <p:strVal val="#ppt_h"/>
                                          </p:val>
                                        </p:tav>
                                      </p:tavLst>
                                    </p:anim>
                                    <p:animEffect transition="in" filter="fade">
                                      <p:cBhvr>
                                        <p:cTn id="15" dur="200"/>
                                        <p:tgtEl>
                                          <p:spTgt spid="20"/>
                                        </p:tgtEl>
                                      </p:cBhvr>
                                    </p:animEffect>
                                  </p:childTnLst>
                                </p:cTn>
                              </p:par>
                            </p:childTnLst>
                          </p:cTn>
                        </p:par>
                        <p:par>
                          <p:cTn id="16" fill="hold">
                            <p:stCondLst>
                              <p:cond delay="900"/>
                            </p:stCondLst>
                            <p:childTnLst>
                              <p:par>
                                <p:cTn id="17" presetID="10"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CA60E656-2623-5D4A-972C-00958FD247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6124" y="2090458"/>
            <a:ext cx="1758950" cy="1758950"/>
          </a:xfrm>
          <a:prstGeom prst="rect">
            <a:avLst/>
          </a:prstGeom>
        </p:spPr>
      </p:pic>
      <p:pic>
        <p:nvPicPr>
          <p:cNvPr id="16" name="Picture 15" descr="A picture containing text, clock&#10;&#10;Description automatically generated">
            <a:extLst>
              <a:ext uri="{FF2B5EF4-FFF2-40B4-BE49-F238E27FC236}">
                <a16:creationId xmlns:a16="http://schemas.microsoft.com/office/drawing/2014/main" id="{B66259C9-C952-9F45-97D8-B07621DAE91F}"/>
              </a:ext>
            </a:extLst>
          </p:cNvPr>
          <p:cNvPicPr>
            <a:picLocks noChangeAspect="1"/>
          </p:cNvPicPr>
          <p:nvPr/>
        </p:nvPicPr>
        <p:blipFill>
          <a:blip r:embed="rId4"/>
          <a:stretch>
            <a:fillRect/>
          </a:stretch>
        </p:blipFill>
        <p:spPr>
          <a:xfrm rot="382475">
            <a:off x="8061199" y="5442806"/>
            <a:ext cx="1604702" cy="1576549"/>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EFFE0E8-4A99-6E48-ABF4-EE29FCDEEC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6292" y="1223921"/>
            <a:ext cx="5988571" cy="5716363"/>
          </a:xfrm>
          <a:prstGeom prst="rect">
            <a:avLst/>
          </a:prstGeom>
        </p:spPr>
      </p:pic>
      <p:sp>
        <p:nvSpPr>
          <p:cNvPr id="13" name="object 70">
            <a:extLst>
              <a:ext uri="{FF2B5EF4-FFF2-40B4-BE49-F238E27FC236}">
                <a16:creationId xmlns:a16="http://schemas.microsoft.com/office/drawing/2014/main" id="{13837450-4422-C743-A247-4D2DF070B874}"/>
              </a:ext>
            </a:extLst>
          </p:cNvPr>
          <p:cNvSpPr txBox="1"/>
          <p:nvPr/>
        </p:nvSpPr>
        <p:spPr>
          <a:xfrm>
            <a:off x="4820368" y="969188"/>
            <a:ext cx="2584516" cy="322896"/>
          </a:xfrm>
          <a:prstGeom prst="rect">
            <a:avLst/>
          </a:prstGeom>
        </p:spPr>
        <p:txBody>
          <a:bodyPr vert="horz" wrap="square" lIns="0" tIns="45453" rIns="0" bIns="0" rtlCol="0">
            <a:spAutoFit/>
          </a:bodyPr>
          <a:lstStyle/>
          <a:p>
            <a:pPr marL="118981" algn="ctr">
              <a:spcBef>
                <a:spcPts val="358"/>
              </a:spcBef>
            </a:pPr>
            <a:r>
              <a:rPr b="1">
                <a:solidFill>
                  <a:srgbClr val="F9D6AD"/>
                </a:solidFill>
                <a:latin typeface="Verdana"/>
                <a:cs typeface="Verdana"/>
              </a:rPr>
              <a:t>vuurwerkregels</a:t>
            </a:r>
            <a:endParaRPr>
              <a:latin typeface="Verdana"/>
              <a:cs typeface="Verdana"/>
            </a:endParaRPr>
          </a:p>
        </p:txBody>
      </p:sp>
      <p:grpSp>
        <p:nvGrpSpPr>
          <p:cNvPr id="4" name="Groep 3">
            <a:extLst>
              <a:ext uri="{FF2B5EF4-FFF2-40B4-BE49-F238E27FC236}">
                <a16:creationId xmlns:a16="http://schemas.microsoft.com/office/drawing/2014/main" id="{46670B45-EBAD-5E46-BC26-07F8F5C3A84C}"/>
              </a:ext>
            </a:extLst>
          </p:cNvPr>
          <p:cNvGrpSpPr/>
          <p:nvPr/>
        </p:nvGrpSpPr>
        <p:grpSpPr>
          <a:xfrm>
            <a:off x="966624" y="2255838"/>
            <a:ext cx="5459000" cy="1774440"/>
            <a:chOff x="966624" y="2255838"/>
            <a:chExt cx="5459000" cy="1774440"/>
          </a:xfrm>
        </p:grpSpPr>
        <p:sp>
          <p:nvSpPr>
            <p:cNvPr id="15" name="Rechthoek 14">
              <a:extLst>
                <a:ext uri="{FF2B5EF4-FFF2-40B4-BE49-F238E27FC236}">
                  <a16:creationId xmlns:a16="http://schemas.microsoft.com/office/drawing/2014/main" id="{6B1B6016-5268-C243-BB34-18E0BC175D37}"/>
                </a:ext>
              </a:extLst>
            </p:cNvPr>
            <p:cNvSpPr/>
            <p:nvPr/>
          </p:nvSpPr>
          <p:spPr>
            <a:xfrm>
              <a:off x="966624" y="2255838"/>
              <a:ext cx="1330528" cy="40930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bject 5"/>
            <p:cNvSpPr txBox="1"/>
            <p:nvPr/>
          </p:nvSpPr>
          <p:spPr>
            <a:xfrm>
              <a:off x="1042161" y="2255838"/>
              <a:ext cx="5383463" cy="1774440"/>
            </a:xfrm>
            <a:prstGeom prst="rect">
              <a:avLst/>
            </a:prstGeom>
          </p:spPr>
          <p:txBody>
            <a:bodyPr vert="horz" wrap="square" lIns="0" tIns="42779" rIns="0" bIns="0" rtlCol="0" anchor="t">
              <a:spAutoFit/>
            </a:bodyPr>
            <a:lstStyle/>
            <a:p>
              <a:pPr marL="26670" marR="10160">
                <a:lnSpc>
                  <a:spcPts val="2737"/>
                </a:lnSpc>
                <a:spcBef>
                  <a:spcPts val="337"/>
                </a:spcBef>
              </a:pPr>
              <a:r>
                <a:rPr sz="2300" b="1" dirty="0">
                  <a:solidFill>
                    <a:schemeClr val="accent6"/>
                  </a:solidFill>
                  <a:latin typeface="Verdana"/>
                  <a:cs typeface="Verdana"/>
                </a:rPr>
                <a:t>Let op!</a:t>
              </a:r>
              <a:r>
                <a:rPr lang="nl-NL" sz="2300" b="1" dirty="0">
                  <a:solidFill>
                    <a:schemeClr val="accent6"/>
                  </a:solidFill>
                  <a:latin typeface="Verdana"/>
                  <a:cs typeface="Verdana"/>
                </a:rPr>
                <a:t>  </a:t>
              </a:r>
              <a:r>
                <a:rPr lang="nl-NL" sz="2300" dirty="0">
                  <a:solidFill>
                    <a:srgbClr val="1D1D1B"/>
                  </a:solidFill>
                  <a:latin typeface="Verdana"/>
                  <a:cs typeface="Verdana"/>
                </a:rPr>
                <a:t>Er</a:t>
              </a:r>
              <a:r>
                <a:rPr sz="2300" dirty="0">
                  <a:solidFill>
                    <a:srgbClr val="1D1D1B"/>
                  </a:solidFill>
                  <a:latin typeface="Verdana"/>
                  <a:cs typeface="Verdana"/>
                </a:rPr>
                <a:t> mag geen vuurwerk  afgestoken worden in vuurwerkvrije  zones, bijvoorbeeld in de buurt van  een ziekenhuis</a:t>
              </a:r>
              <a:r>
                <a:rPr lang="nl-NL" sz="2300" dirty="0">
                  <a:solidFill>
                    <a:srgbClr val="1D1D1B"/>
                  </a:solidFill>
                  <a:latin typeface="Verdana"/>
                  <a:cs typeface="Verdana"/>
                </a:rPr>
                <a:t> of in de buurt van een kinderboerderij.</a:t>
              </a:r>
              <a:endParaRPr lang="nl-NL" sz="2300" dirty="0">
                <a:latin typeface="Verdana"/>
                <a:ea typeface="Verdana"/>
                <a:cs typeface="Verdana"/>
              </a:endParaRPr>
            </a:p>
          </p:txBody>
        </p:sp>
      </p:grpSp>
      <p:sp>
        <p:nvSpPr>
          <p:cNvPr id="6" name="object 6"/>
          <p:cNvSpPr txBox="1"/>
          <p:nvPr/>
        </p:nvSpPr>
        <p:spPr>
          <a:xfrm>
            <a:off x="1042160" y="4469656"/>
            <a:ext cx="5422232" cy="963152"/>
          </a:xfrm>
          <a:prstGeom prst="rect">
            <a:avLst/>
          </a:prstGeom>
        </p:spPr>
        <p:txBody>
          <a:bodyPr vert="horz" wrap="square" lIns="0" tIns="26737" rIns="0" bIns="0" rtlCol="0">
            <a:spAutoFit/>
          </a:bodyPr>
          <a:lstStyle/>
          <a:p>
            <a:pPr marL="26737">
              <a:spcBef>
                <a:spcPts val="211"/>
              </a:spcBef>
            </a:pPr>
            <a:r>
              <a:rPr sz="1500" i="1">
                <a:latin typeface="Verdana"/>
                <a:cs typeface="Verdana"/>
              </a:rPr>
              <a:t>Er zijn steeds meer vuurwerkvrije zones</a:t>
            </a:r>
            <a:endParaRPr sz="1500">
              <a:latin typeface="Verdana"/>
              <a:cs typeface="Verdana"/>
            </a:endParaRPr>
          </a:p>
          <a:p>
            <a:pPr>
              <a:spcBef>
                <a:spcPts val="95"/>
              </a:spcBef>
            </a:pPr>
            <a:endParaRPr sz="1500">
              <a:latin typeface="Verdana"/>
              <a:cs typeface="Verdana"/>
            </a:endParaRPr>
          </a:p>
          <a:p>
            <a:pPr marL="26737"/>
            <a:r>
              <a:rPr sz="1500" i="1" err="1">
                <a:latin typeface="Verdana"/>
                <a:cs typeface="Verdana"/>
              </a:rPr>
              <a:t>Sommige</a:t>
            </a:r>
            <a:r>
              <a:rPr sz="1500" i="1">
                <a:latin typeface="Verdana"/>
                <a:cs typeface="Verdana"/>
              </a:rPr>
              <a:t> gemeenten zijn </a:t>
            </a:r>
            <a:r>
              <a:rPr sz="1500" i="1" err="1">
                <a:latin typeface="Verdana"/>
                <a:cs typeface="Verdana"/>
              </a:rPr>
              <a:t>helemaal</a:t>
            </a:r>
            <a:r>
              <a:rPr sz="1500" i="1">
                <a:latin typeface="Verdana"/>
                <a:cs typeface="Verdana"/>
              </a:rPr>
              <a:t> </a:t>
            </a:r>
            <a:r>
              <a:rPr sz="1500" i="1" err="1">
                <a:latin typeface="Verdana"/>
                <a:cs typeface="Verdana"/>
              </a:rPr>
              <a:t>vuurwerkvrij</a:t>
            </a:r>
            <a:endParaRPr lang="nl-NL" sz="1500" i="1">
              <a:latin typeface="Verdana"/>
              <a:cs typeface="Verdana"/>
            </a:endParaRPr>
          </a:p>
          <a:p>
            <a:pPr marL="26737"/>
            <a:endParaRPr lang="nl-NL" sz="1500" i="1">
              <a:latin typeface="Verdana"/>
              <a:cs typeface="Verdana"/>
            </a:endParaRPr>
          </a:p>
        </p:txBody>
      </p:sp>
      <p:sp>
        <p:nvSpPr>
          <p:cNvPr id="10" name="object 10"/>
          <p:cNvSpPr/>
          <p:nvPr/>
        </p:nvSpPr>
        <p:spPr>
          <a:xfrm>
            <a:off x="1098488" y="4104627"/>
            <a:ext cx="533400" cy="88232"/>
          </a:xfrm>
          <a:custGeom>
            <a:avLst/>
            <a:gdLst/>
            <a:ahLst/>
            <a:cxnLst/>
            <a:rect l="l" t="t" r="r" b="b"/>
            <a:pathLst>
              <a:path w="253365" h="41910">
                <a:moveTo>
                  <a:pt x="0" y="0"/>
                </a:moveTo>
                <a:lnTo>
                  <a:pt x="36169" y="41313"/>
                </a:lnTo>
                <a:lnTo>
                  <a:pt x="72275" y="0"/>
                </a:lnTo>
                <a:lnTo>
                  <a:pt x="108445" y="41313"/>
                </a:lnTo>
                <a:lnTo>
                  <a:pt x="144614" y="0"/>
                </a:lnTo>
                <a:lnTo>
                  <a:pt x="180771" y="41313"/>
                </a:lnTo>
                <a:lnTo>
                  <a:pt x="217017" y="0"/>
                </a:lnTo>
                <a:lnTo>
                  <a:pt x="253238" y="41313"/>
                </a:lnTo>
              </a:path>
            </a:pathLst>
          </a:custGeom>
          <a:ln w="19050">
            <a:solidFill>
              <a:srgbClr val="EF8D16"/>
            </a:solidFill>
          </a:ln>
        </p:spPr>
        <p:txBody>
          <a:bodyPr wrap="square" lIns="0" tIns="0" rIns="0" bIns="0" rtlCol="0"/>
          <a:lstStyle/>
          <a:p>
            <a:endParaRPr sz="3790">
              <a:latin typeface="Verdana" panose="020B0604030504040204" pitchFamily="34" charset="0"/>
            </a:endParaRPr>
          </a:p>
        </p:txBody>
      </p:sp>
      <p:grpSp>
        <p:nvGrpSpPr>
          <p:cNvPr id="17" name="object 71">
            <a:extLst>
              <a:ext uri="{FF2B5EF4-FFF2-40B4-BE49-F238E27FC236}">
                <a16:creationId xmlns:a16="http://schemas.microsoft.com/office/drawing/2014/main" id="{AF41DB6D-1906-5F4B-81EB-661C45AF744F}"/>
              </a:ext>
            </a:extLst>
          </p:cNvPr>
          <p:cNvGrpSpPr/>
          <p:nvPr/>
        </p:nvGrpSpPr>
        <p:grpSpPr>
          <a:xfrm>
            <a:off x="3238797" y="346501"/>
            <a:ext cx="5747658" cy="776705"/>
            <a:chOff x="1125678" y="200465"/>
            <a:chExt cx="3547110" cy="368935"/>
          </a:xfrm>
        </p:grpSpPr>
        <p:sp>
          <p:nvSpPr>
            <p:cNvPr id="18" name="object 72">
              <a:extLst>
                <a:ext uri="{FF2B5EF4-FFF2-40B4-BE49-F238E27FC236}">
                  <a16:creationId xmlns:a16="http://schemas.microsoft.com/office/drawing/2014/main" id="{38CA2DFD-30E9-DA41-BC36-1F63D401E11C}"/>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9" name="object 73">
              <a:extLst>
                <a:ext uri="{FF2B5EF4-FFF2-40B4-BE49-F238E27FC236}">
                  <a16:creationId xmlns:a16="http://schemas.microsoft.com/office/drawing/2014/main" id="{04946FFD-7430-6B4C-BD0B-94D9CF8CD5C4}"/>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20" name="object 84">
            <a:extLst>
              <a:ext uri="{FF2B5EF4-FFF2-40B4-BE49-F238E27FC236}">
                <a16:creationId xmlns:a16="http://schemas.microsoft.com/office/drawing/2014/main" id="{3522C5CE-83C3-6445-B929-FBEFCA243C8F}"/>
              </a:ext>
            </a:extLst>
          </p:cNvPr>
          <p:cNvSpPr txBox="1">
            <a:spLocks noGrp="1"/>
          </p:cNvSpPr>
          <p:nvPr>
            <p:ph type="title"/>
          </p:nvPr>
        </p:nvSpPr>
        <p:spPr>
          <a:xfrm>
            <a:off x="2161267" y="382600"/>
            <a:ext cx="7869465"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Vuurwerkvrije zones</a:t>
            </a:r>
            <a:endParaRPr sz="4100">
              <a:solidFill>
                <a:schemeClr val="accent6"/>
              </a:solidFill>
            </a:endParaRPr>
          </a:p>
        </p:txBody>
      </p:sp>
      <p:sp>
        <p:nvSpPr>
          <p:cNvPr id="21" name="object 69">
            <a:extLst>
              <a:ext uri="{FF2B5EF4-FFF2-40B4-BE49-F238E27FC236}">
                <a16:creationId xmlns:a16="http://schemas.microsoft.com/office/drawing/2014/main" id="{AB0F902B-A6AC-344A-96F0-1C1207D2A936}"/>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2" name="object 70">
            <a:extLst>
              <a:ext uri="{FF2B5EF4-FFF2-40B4-BE49-F238E27FC236}">
                <a16:creationId xmlns:a16="http://schemas.microsoft.com/office/drawing/2014/main" id="{18623448-E2FC-9241-ADB6-CD20596B20A0}"/>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a:solidFill>
                  <a:srgbClr val="F9D6AD"/>
                </a:solidFill>
                <a:latin typeface="Verdana"/>
                <a:cs typeface="Verdana"/>
              </a:rPr>
              <a:t>vuurwerkregels</a:t>
            </a:r>
            <a:endParaRPr>
              <a:latin typeface="Verdana"/>
              <a:cs typeface="Verdana"/>
            </a:endParaRPr>
          </a:p>
        </p:txBody>
      </p:sp>
    </p:spTree>
    <p:extLst>
      <p:ext uri="{BB962C8B-B14F-4D97-AF65-F5344CB8AC3E}">
        <p14:creationId xmlns:p14="http://schemas.microsoft.com/office/powerpoint/2010/main" val="298879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200" fill="hold"/>
                                        <p:tgtEl>
                                          <p:spTgt spid="14"/>
                                        </p:tgtEl>
                                        <p:attrNameLst>
                                          <p:attrName>ppt_w</p:attrName>
                                        </p:attrNameLst>
                                      </p:cBhvr>
                                      <p:tavLst>
                                        <p:tav tm="0">
                                          <p:val>
                                            <p:fltVal val="0"/>
                                          </p:val>
                                        </p:tav>
                                        <p:tav tm="100000">
                                          <p:val>
                                            <p:strVal val="#ppt_w"/>
                                          </p:val>
                                        </p:tav>
                                      </p:tavLst>
                                    </p:anim>
                                    <p:anim calcmode="lin" valueType="num">
                                      <p:cBhvr>
                                        <p:cTn id="25" dur="200" fill="hold"/>
                                        <p:tgtEl>
                                          <p:spTgt spid="14"/>
                                        </p:tgtEl>
                                        <p:attrNameLst>
                                          <p:attrName>ppt_h</p:attrName>
                                        </p:attrNameLst>
                                      </p:cBhvr>
                                      <p:tavLst>
                                        <p:tav tm="0">
                                          <p:val>
                                            <p:fltVal val="0"/>
                                          </p:val>
                                        </p:tav>
                                        <p:tav tm="100000">
                                          <p:val>
                                            <p:strVal val="#ppt_h"/>
                                          </p:val>
                                        </p:tav>
                                      </p:tavLst>
                                    </p:anim>
                                    <p:animEffect transition="in" filter="fade">
                                      <p:cBhvr>
                                        <p:cTn id="26" dur="2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00" fill="hold"/>
                                        <p:tgtEl>
                                          <p:spTgt spid="16"/>
                                        </p:tgtEl>
                                        <p:attrNameLst>
                                          <p:attrName>ppt_w</p:attrName>
                                        </p:attrNameLst>
                                      </p:cBhvr>
                                      <p:tavLst>
                                        <p:tav tm="0">
                                          <p:val>
                                            <p:fltVal val="0"/>
                                          </p:val>
                                        </p:tav>
                                        <p:tav tm="100000">
                                          <p:val>
                                            <p:strVal val="#ppt_w"/>
                                          </p:val>
                                        </p:tav>
                                      </p:tavLst>
                                    </p:anim>
                                    <p:anim calcmode="lin" valueType="num">
                                      <p:cBhvr>
                                        <p:cTn id="30" dur="200" fill="hold"/>
                                        <p:tgtEl>
                                          <p:spTgt spid="16"/>
                                        </p:tgtEl>
                                        <p:attrNameLst>
                                          <p:attrName>ppt_h</p:attrName>
                                        </p:attrNameLst>
                                      </p:cBhvr>
                                      <p:tavLst>
                                        <p:tav tm="0">
                                          <p:val>
                                            <p:fltVal val="0"/>
                                          </p:val>
                                        </p:tav>
                                        <p:tav tm="100000">
                                          <p:val>
                                            <p:strVal val="#ppt_h"/>
                                          </p:val>
                                        </p:tav>
                                      </p:tavLst>
                                    </p:anim>
                                    <p:animEffect transition="in" filter="fade">
                                      <p:cBhvr>
                                        <p:cTn id="31"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FE4066AD-8153-C948-8D97-BAEF4EA53B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7832" y="2194560"/>
            <a:ext cx="1438140" cy="1438140"/>
          </a:xfrm>
          <a:prstGeom prst="rect">
            <a:avLst/>
          </a:prstGeom>
        </p:spPr>
      </p:pic>
      <p:grpSp>
        <p:nvGrpSpPr>
          <p:cNvPr id="5" name="object 5"/>
          <p:cNvGrpSpPr/>
          <p:nvPr/>
        </p:nvGrpSpPr>
        <p:grpSpPr>
          <a:xfrm>
            <a:off x="2447832" y="346641"/>
            <a:ext cx="7688945" cy="775368"/>
            <a:chOff x="1162720" y="200532"/>
            <a:chExt cx="3460115" cy="368300"/>
          </a:xfrm>
        </p:grpSpPr>
        <p:sp>
          <p:nvSpPr>
            <p:cNvPr id="6" name="object 6"/>
            <p:cNvSpPr/>
            <p:nvPr/>
          </p:nvSpPr>
          <p:spPr>
            <a:xfrm>
              <a:off x="1188316" y="269030"/>
              <a:ext cx="3434715" cy="299720"/>
            </a:xfrm>
            <a:custGeom>
              <a:avLst/>
              <a:gdLst/>
              <a:ahLst/>
              <a:cxnLst/>
              <a:rect l="l" t="t" r="r" b="b"/>
              <a:pathLst>
                <a:path w="3434715" h="299720">
                  <a:moveTo>
                    <a:pt x="3431514" y="0"/>
                  </a:moveTo>
                  <a:lnTo>
                    <a:pt x="0" y="34417"/>
                  </a:lnTo>
                  <a:lnTo>
                    <a:pt x="2666" y="299567"/>
                  </a:lnTo>
                  <a:lnTo>
                    <a:pt x="3434168" y="265137"/>
                  </a:lnTo>
                  <a:lnTo>
                    <a:pt x="3431514"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 name="object 7"/>
            <p:cNvSpPr/>
            <p:nvPr/>
          </p:nvSpPr>
          <p:spPr>
            <a:xfrm>
              <a:off x="1162720" y="200532"/>
              <a:ext cx="3434715" cy="337820"/>
            </a:xfrm>
            <a:custGeom>
              <a:avLst/>
              <a:gdLst/>
              <a:ahLst/>
              <a:cxnLst/>
              <a:rect l="l" t="t" r="r" b="b"/>
              <a:pathLst>
                <a:path w="3434715" h="337820">
                  <a:moveTo>
                    <a:pt x="3431514" y="0"/>
                  </a:moveTo>
                  <a:lnTo>
                    <a:pt x="0" y="34429"/>
                  </a:lnTo>
                  <a:lnTo>
                    <a:pt x="3048" y="337375"/>
                  </a:lnTo>
                  <a:lnTo>
                    <a:pt x="3434549" y="302945"/>
                  </a:lnTo>
                  <a:lnTo>
                    <a:pt x="3431514"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12" name="object 12"/>
          <p:cNvSpPr txBox="1">
            <a:spLocks noGrp="1"/>
          </p:cNvSpPr>
          <p:nvPr>
            <p:ph type="title"/>
          </p:nvPr>
        </p:nvSpPr>
        <p:spPr>
          <a:xfrm>
            <a:off x="2552819" y="382600"/>
            <a:ext cx="7449693" cy="656590"/>
          </a:xfrm>
          <a:prstGeom prst="rect">
            <a:avLst/>
          </a:prstGeom>
        </p:spPr>
        <p:txBody>
          <a:bodyPr vert="horz" wrap="square" lIns="0" tIns="25400" rIns="0" bIns="0" rtlCol="0" anchor="ctr">
            <a:spAutoFit/>
          </a:bodyPr>
          <a:lstStyle/>
          <a:p>
            <a:pPr marL="26737" algn="ctr">
              <a:lnSpc>
                <a:spcPct val="100000"/>
              </a:lnSpc>
              <a:spcBef>
                <a:spcPts val="200"/>
              </a:spcBef>
            </a:pPr>
            <a:r>
              <a:rPr sz="4100">
                <a:solidFill>
                  <a:schemeClr val="accent6"/>
                </a:solidFill>
              </a:rPr>
              <a:t>Legaal en illegaal vuurwerk</a:t>
            </a:r>
          </a:p>
        </p:txBody>
      </p:sp>
      <p:sp>
        <p:nvSpPr>
          <p:cNvPr id="14" name="object 69">
            <a:extLst>
              <a:ext uri="{FF2B5EF4-FFF2-40B4-BE49-F238E27FC236}">
                <a16:creationId xmlns:a16="http://schemas.microsoft.com/office/drawing/2014/main" id="{3704D8B6-1E8B-8B4D-8323-1978A22F9149}"/>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5" name="object 70">
            <a:extLst>
              <a:ext uri="{FF2B5EF4-FFF2-40B4-BE49-F238E27FC236}">
                <a16:creationId xmlns:a16="http://schemas.microsoft.com/office/drawing/2014/main" id="{11B0BD42-A097-DA4E-8C22-B0CFB02BC449}"/>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a:solidFill>
                  <a:srgbClr val="F9D6AD"/>
                </a:solidFill>
                <a:latin typeface="Verdana"/>
                <a:cs typeface="Verdana"/>
              </a:rPr>
              <a:t>vuurwerkregels</a:t>
            </a:r>
            <a:endParaRPr>
              <a:latin typeface="Verdana"/>
              <a:cs typeface="Verdana"/>
            </a:endParaRPr>
          </a:p>
        </p:txBody>
      </p:sp>
      <p:sp>
        <p:nvSpPr>
          <p:cNvPr id="16" name="object 9">
            <a:extLst>
              <a:ext uri="{FF2B5EF4-FFF2-40B4-BE49-F238E27FC236}">
                <a16:creationId xmlns:a16="http://schemas.microsoft.com/office/drawing/2014/main" id="{8D681B73-2858-8944-9EF6-1E4ECC5B20E5}"/>
              </a:ext>
            </a:extLst>
          </p:cNvPr>
          <p:cNvSpPr/>
          <p:nvPr/>
        </p:nvSpPr>
        <p:spPr>
          <a:xfrm>
            <a:off x="6046201" y="1767380"/>
            <a:ext cx="147770" cy="4858755"/>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grpSp>
        <p:nvGrpSpPr>
          <p:cNvPr id="17" name="Group 16">
            <a:extLst>
              <a:ext uri="{FF2B5EF4-FFF2-40B4-BE49-F238E27FC236}">
                <a16:creationId xmlns:a16="http://schemas.microsoft.com/office/drawing/2014/main" id="{A7AE59F8-0143-2447-A4D2-BC685D77511A}"/>
              </a:ext>
            </a:extLst>
          </p:cNvPr>
          <p:cNvGrpSpPr/>
          <p:nvPr/>
        </p:nvGrpSpPr>
        <p:grpSpPr>
          <a:xfrm>
            <a:off x="1524000" y="1767380"/>
            <a:ext cx="3688760" cy="3976742"/>
            <a:chOff x="1524000" y="1767380"/>
            <a:chExt cx="3688760" cy="3976742"/>
          </a:xfrm>
        </p:grpSpPr>
        <p:sp>
          <p:nvSpPr>
            <p:cNvPr id="8" name="object 8"/>
            <p:cNvSpPr txBox="1"/>
            <p:nvPr/>
          </p:nvSpPr>
          <p:spPr>
            <a:xfrm>
              <a:off x="1824307" y="4351340"/>
              <a:ext cx="3072063" cy="421093"/>
            </a:xfrm>
            <a:prstGeom prst="rect">
              <a:avLst/>
            </a:prstGeom>
            <a:solidFill>
              <a:srgbClr val="EF8D16"/>
            </a:solidFill>
          </p:spPr>
          <p:txBody>
            <a:bodyPr vert="horz" wrap="square" lIns="0" tIns="32084" rIns="0" bIns="0" rtlCol="0">
              <a:spAutoFit/>
            </a:bodyPr>
            <a:lstStyle/>
            <a:p>
              <a:pPr marL="26737">
                <a:spcBef>
                  <a:spcPts val="253"/>
                </a:spcBef>
              </a:pPr>
              <a:r>
                <a:rPr sz="2526" b="1" spc="-11">
                  <a:solidFill>
                    <a:srgbClr val="FFFFFF"/>
                  </a:solidFill>
                  <a:latin typeface="Verdana"/>
                  <a:cs typeface="Verdana"/>
                </a:rPr>
                <a:t>Legaal</a:t>
              </a:r>
              <a:r>
                <a:rPr sz="2526" b="1" spc="-168">
                  <a:solidFill>
                    <a:srgbClr val="FFFFFF"/>
                  </a:solidFill>
                  <a:latin typeface="Verdana"/>
                  <a:cs typeface="Verdana"/>
                </a:rPr>
                <a:t> </a:t>
              </a:r>
              <a:r>
                <a:rPr sz="2526" b="1">
                  <a:solidFill>
                    <a:srgbClr val="FFFFFF"/>
                  </a:solidFill>
                  <a:latin typeface="Verdana"/>
                  <a:cs typeface="Verdana"/>
                </a:rPr>
                <a:t>vuurwerk</a:t>
              </a:r>
              <a:endParaRPr sz="2526">
                <a:latin typeface="Verdana"/>
                <a:cs typeface="Verdana"/>
              </a:endParaRPr>
            </a:p>
          </p:txBody>
        </p:sp>
        <p:sp>
          <p:nvSpPr>
            <p:cNvPr id="10" name="object 10"/>
            <p:cNvSpPr txBox="1"/>
            <p:nvPr/>
          </p:nvSpPr>
          <p:spPr>
            <a:xfrm>
              <a:off x="1524000" y="5024627"/>
              <a:ext cx="3688760" cy="719495"/>
            </a:xfrm>
            <a:prstGeom prst="rect">
              <a:avLst/>
            </a:prstGeom>
          </p:spPr>
          <p:txBody>
            <a:bodyPr vert="horz" wrap="square" lIns="0" tIns="26737" rIns="0" bIns="0" rtlCol="0">
              <a:spAutoFit/>
            </a:bodyPr>
            <a:lstStyle/>
            <a:p>
              <a:pPr marL="26737" marR="10695" indent="-4011" algn="ctr">
                <a:spcBef>
                  <a:spcPts val="211"/>
                </a:spcBef>
              </a:pPr>
              <a:r>
                <a:rPr sz="1500" i="1" spc="-11" dirty="0" err="1">
                  <a:latin typeface="Verdana"/>
                  <a:cs typeface="Verdana"/>
                </a:rPr>
                <a:t>Nederlandstalige</a:t>
              </a:r>
              <a:r>
                <a:rPr sz="1500" i="1" spc="-11" dirty="0">
                  <a:latin typeface="Verdana"/>
                  <a:cs typeface="Verdana"/>
                </a:rPr>
                <a:t> </a:t>
              </a:r>
              <a:r>
                <a:rPr sz="1500" i="1" dirty="0" err="1">
                  <a:latin typeface="Verdana"/>
                  <a:cs typeface="Verdana"/>
                </a:rPr>
                <a:t>gebruiksaanwijzing</a:t>
              </a:r>
              <a:r>
                <a:rPr lang="nl-NL" sz="1500" i="1" dirty="0">
                  <a:latin typeface="Verdana"/>
                  <a:cs typeface="Verdana"/>
                </a:rPr>
                <a:t>, </a:t>
              </a:r>
              <a:r>
                <a:rPr sz="1500" i="1" spc="-11" dirty="0">
                  <a:latin typeface="Verdana"/>
                  <a:cs typeface="Verdana"/>
                </a:rPr>
                <a:t>CE-</a:t>
              </a:r>
              <a:r>
                <a:rPr sz="1500" i="1" spc="-11" dirty="0" err="1">
                  <a:latin typeface="Verdana"/>
                  <a:cs typeface="Verdana"/>
                </a:rPr>
                <a:t>keurmerk</a:t>
              </a:r>
              <a:r>
                <a:rPr sz="1500" i="1" spc="-11" dirty="0">
                  <a:latin typeface="Verdana"/>
                  <a:cs typeface="Verdana"/>
                </a:rPr>
                <a:t>,</a:t>
              </a:r>
              <a:r>
                <a:rPr lang="nl-NL" sz="1500" i="1" spc="-11" dirty="0">
                  <a:latin typeface="Verdana"/>
                  <a:cs typeface="Verdana"/>
                </a:rPr>
                <a:t> etiket ‘geschikt voor particulier gebruik’,</a:t>
              </a:r>
              <a:r>
                <a:rPr lang="nl-NL" sz="1500" spc="-11" dirty="0">
                  <a:latin typeface="Verdana"/>
                  <a:cs typeface="Verdana"/>
                </a:rPr>
                <a:t> </a:t>
              </a:r>
              <a:r>
                <a:rPr sz="1500" i="1" dirty="0">
                  <a:latin typeface="Verdana"/>
                  <a:cs typeface="Verdana"/>
                </a:rPr>
                <a:t>F1, F2</a:t>
              </a:r>
              <a:r>
                <a:rPr lang="nl-NL" sz="1500" i="1" dirty="0">
                  <a:latin typeface="Verdana"/>
                  <a:cs typeface="Verdana"/>
                </a:rPr>
                <a:t>.</a:t>
              </a:r>
              <a:r>
                <a:rPr sz="1500" i="1" spc="-211" dirty="0">
                  <a:latin typeface="Verdana"/>
                  <a:cs typeface="Verdana"/>
                </a:rPr>
                <a:t> </a:t>
              </a:r>
              <a:endParaRPr sz="1500" dirty="0">
                <a:latin typeface="Verdana"/>
                <a:cs typeface="Verdana"/>
              </a:endParaRPr>
            </a:p>
          </p:txBody>
        </p:sp>
        <p:pic>
          <p:nvPicPr>
            <p:cNvPr id="3" name="Picture 2" descr="A picture containing text, vector graphics&#10;&#10;Description automatically generated">
              <a:extLst>
                <a:ext uri="{FF2B5EF4-FFF2-40B4-BE49-F238E27FC236}">
                  <a16:creationId xmlns:a16="http://schemas.microsoft.com/office/drawing/2014/main" id="{51DAA3C3-2F5A-FB44-B8DF-3D607BC75C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2819" y="1767380"/>
              <a:ext cx="2194763" cy="2466495"/>
            </a:xfrm>
            <a:prstGeom prst="rect">
              <a:avLst/>
            </a:prstGeom>
          </p:spPr>
        </p:pic>
      </p:grpSp>
      <p:grpSp>
        <p:nvGrpSpPr>
          <p:cNvPr id="4" name="Groep 3">
            <a:extLst>
              <a:ext uri="{FF2B5EF4-FFF2-40B4-BE49-F238E27FC236}">
                <a16:creationId xmlns:a16="http://schemas.microsoft.com/office/drawing/2014/main" id="{66195118-6DF5-926A-46CA-6A3A4F2E259A}"/>
              </a:ext>
            </a:extLst>
          </p:cNvPr>
          <p:cNvGrpSpPr/>
          <p:nvPr/>
        </p:nvGrpSpPr>
        <p:grpSpPr>
          <a:xfrm>
            <a:off x="7152904" y="1463026"/>
            <a:ext cx="4997734" cy="4702350"/>
            <a:chOff x="7152904" y="1463026"/>
            <a:chExt cx="4997734" cy="4702350"/>
          </a:xfrm>
        </p:grpSpPr>
        <p:sp>
          <p:nvSpPr>
            <p:cNvPr id="9" name="object 9"/>
            <p:cNvSpPr txBox="1"/>
            <p:nvPr/>
          </p:nvSpPr>
          <p:spPr>
            <a:xfrm>
              <a:off x="7281324" y="4351340"/>
              <a:ext cx="3406274" cy="421093"/>
            </a:xfrm>
            <a:prstGeom prst="rect">
              <a:avLst/>
            </a:prstGeom>
            <a:solidFill>
              <a:schemeClr val="tx2"/>
            </a:solidFill>
          </p:spPr>
          <p:txBody>
            <a:bodyPr vert="horz" wrap="square" lIns="0" tIns="32084" rIns="0" bIns="0" rtlCol="0">
              <a:spAutoFit/>
            </a:bodyPr>
            <a:lstStyle/>
            <a:p>
              <a:pPr marL="72191">
                <a:spcBef>
                  <a:spcPts val="253"/>
                </a:spcBef>
              </a:pPr>
              <a:r>
                <a:rPr sz="2526" b="1" dirty="0" err="1">
                  <a:solidFill>
                    <a:srgbClr val="FFFFFF"/>
                  </a:solidFill>
                  <a:latin typeface="Verdana"/>
                  <a:cs typeface="Verdana"/>
                </a:rPr>
                <a:t>Illegaal</a:t>
              </a:r>
              <a:r>
                <a:rPr sz="2526" b="1" spc="-105" dirty="0">
                  <a:solidFill>
                    <a:srgbClr val="FFFFFF"/>
                  </a:solidFill>
                  <a:latin typeface="Verdana"/>
                  <a:cs typeface="Verdana"/>
                </a:rPr>
                <a:t> </a:t>
              </a:r>
              <a:r>
                <a:rPr sz="2526" b="1" dirty="0" err="1">
                  <a:solidFill>
                    <a:srgbClr val="FFFFFF"/>
                  </a:solidFill>
                  <a:latin typeface="Verdana"/>
                  <a:cs typeface="Verdana"/>
                </a:rPr>
                <a:t>vuurwerk</a:t>
              </a:r>
              <a:endParaRPr sz="2526" dirty="0">
                <a:latin typeface="Verdana"/>
                <a:cs typeface="Verdana"/>
              </a:endParaRPr>
            </a:p>
          </p:txBody>
        </p:sp>
        <p:sp>
          <p:nvSpPr>
            <p:cNvPr id="11" name="object 11"/>
            <p:cNvSpPr txBox="1"/>
            <p:nvPr/>
          </p:nvSpPr>
          <p:spPr>
            <a:xfrm>
              <a:off x="7152904" y="4958568"/>
              <a:ext cx="3756834" cy="1206808"/>
            </a:xfrm>
            <a:prstGeom prst="rect">
              <a:avLst/>
            </a:prstGeom>
          </p:spPr>
          <p:txBody>
            <a:bodyPr vert="horz" wrap="square" lIns="0" tIns="26737" rIns="0" bIns="0" rtlCol="0" anchor="t">
              <a:spAutoFit/>
            </a:bodyPr>
            <a:lstStyle/>
            <a:p>
              <a:pPr marL="26670" marR="10160" indent="-1270" algn="ctr">
                <a:spcBef>
                  <a:spcPts val="211"/>
                </a:spcBef>
              </a:pPr>
              <a:r>
                <a:rPr lang="nl-NL" sz="1500" i="1" spc="-11" dirty="0">
                  <a:latin typeface="Verdana"/>
                  <a:cs typeface="Verdana"/>
                </a:rPr>
                <a:t>Heeft geen Nederlandstalige gebruiksaanwijzing, CE-keurmerk en uitleg voor particulier gebruik. </a:t>
              </a:r>
              <a:endParaRPr lang="nl-NL" sz="1500" dirty="0">
                <a:latin typeface="Verdana"/>
                <a:cs typeface="Verdana"/>
              </a:endParaRPr>
            </a:p>
            <a:p>
              <a:pPr marL="26670" marR="10160" indent="-1270" algn="ctr">
                <a:spcBef>
                  <a:spcPts val="211"/>
                </a:spcBef>
              </a:pPr>
              <a:r>
                <a:rPr lang="nl-NL" sz="1500" i="1" spc="-11" dirty="0">
                  <a:latin typeface="Verdana"/>
                  <a:cs typeface="Verdana"/>
                </a:rPr>
                <a:t>T</a:t>
              </a:r>
              <a:r>
                <a:rPr sz="1500" i="1" spc="-11" dirty="0">
                  <a:latin typeface="Verdana"/>
                  <a:cs typeface="Verdana"/>
                </a:rPr>
                <a:t>eveel </a:t>
              </a:r>
              <a:r>
                <a:rPr sz="1500" i="1" dirty="0">
                  <a:latin typeface="Verdana"/>
                  <a:cs typeface="Verdana"/>
                </a:rPr>
                <a:t>kruit,</a:t>
              </a:r>
              <a:r>
                <a:rPr lang="nl-NL" sz="1500" i="1" dirty="0">
                  <a:latin typeface="Verdana"/>
                  <a:cs typeface="Verdana"/>
                </a:rPr>
                <a:t> </a:t>
              </a:r>
              <a:r>
                <a:rPr sz="1500" i="1" spc="-11" dirty="0">
                  <a:latin typeface="Verdana"/>
                  <a:cs typeface="Verdana"/>
                </a:rPr>
                <a:t>te</a:t>
              </a:r>
              <a:r>
                <a:rPr sz="1500" i="1" spc="-179" dirty="0">
                  <a:latin typeface="Verdana"/>
                  <a:cs typeface="Verdana"/>
                </a:rPr>
                <a:t> </a:t>
              </a:r>
              <a:r>
                <a:rPr sz="1500" i="1" dirty="0">
                  <a:latin typeface="Verdana"/>
                  <a:cs typeface="Verdana"/>
                </a:rPr>
                <a:t>harde</a:t>
              </a:r>
              <a:r>
                <a:rPr lang="nl-NL" sz="1500" i="1" dirty="0">
                  <a:latin typeface="Verdana"/>
                  <a:cs typeface="Verdana"/>
                </a:rPr>
                <a:t> </a:t>
              </a:r>
              <a:r>
                <a:rPr sz="1500" i="1" dirty="0">
                  <a:latin typeface="Verdana"/>
                  <a:cs typeface="Verdana"/>
                </a:rPr>
                <a:t>knal</a:t>
              </a:r>
              <a:r>
                <a:rPr lang="nl-NL" sz="1500" i="1" dirty="0">
                  <a:latin typeface="Verdana"/>
                  <a:cs typeface="Verdana"/>
                </a:rPr>
                <a:t> </a:t>
              </a:r>
              <a:br>
                <a:rPr lang="nl-NL" sz="1500" i="1" dirty="0">
                  <a:latin typeface="Verdana"/>
                  <a:cs typeface="Verdana"/>
                </a:rPr>
              </a:br>
              <a:r>
                <a:rPr sz="1500" i="1" spc="-11" dirty="0">
                  <a:latin typeface="Verdana"/>
                  <a:cs typeface="Verdana"/>
                </a:rPr>
                <a:t>(meer dan </a:t>
              </a:r>
              <a:r>
                <a:rPr sz="1500" i="1" dirty="0">
                  <a:latin typeface="Verdana"/>
                  <a:cs typeface="Verdana"/>
                </a:rPr>
                <a:t>120</a:t>
              </a:r>
              <a:r>
                <a:rPr sz="1500" i="1" spc="-84" dirty="0">
                  <a:latin typeface="Verdana"/>
                  <a:cs typeface="Verdana"/>
                </a:rPr>
                <a:t> </a:t>
              </a:r>
              <a:r>
                <a:rPr sz="1500" i="1" spc="-11" dirty="0">
                  <a:latin typeface="Verdana"/>
                  <a:cs typeface="Verdana"/>
                </a:rPr>
                <a:t>decibel)</a:t>
              </a:r>
              <a:r>
                <a:rPr lang="nl-NL" sz="1500" i="1" spc="-11" dirty="0">
                  <a:latin typeface="Verdana"/>
                  <a:cs typeface="Verdana"/>
                </a:rPr>
                <a:t>. </a:t>
              </a:r>
              <a:endParaRPr lang="nl-NL" sz="1500">
                <a:latin typeface="Verdana"/>
                <a:ea typeface="Verdana"/>
                <a:cs typeface="Verdana"/>
              </a:endParaRPr>
            </a:p>
          </p:txBody>
        </p:sp>
        <p:grpSp>
          <p:nvGrpSpPr>
            <p:cNvPr id="2" name="Groep 1">
              <a:extLst>
                <a:ext uri="{FF2B5EF4-FFF2-40B4-BE49-F238E27FC236}">
                  <a16:creationId xmlns:a16="http://schemas.microsoft.com/office/drawing/2014/main" id="{B4E3DC91-7DA2-3930-A5AF-E0706041632A}"/>
                </a:ext>
              </a:extLst>
            </p:cNvPr>
            <p:cNvGrpSpPr/>
            <p:nvPr/>
          </p:nvGrpSpPr>
          <p:grpSpPr>
            <a:xfrm>
              <a:off x="7817421" y="1463026"/>
              <a:ext cx="4333217" cy="2552927"/>
              <a:chOff x="7817421" y="1463026"/>
              <a:chExt cx="4333217" cy="2552927"/>
            </a:xfrm>
          </p:grpSpPr>
          <p:pic>
            <p:nvPicPr>
              <p:cNvPr id="31" name="Picture 30" descr="A child with a hoodie and a teardrops on his face&#10;&#10;Description automatically generated">
                <a:extLst>
                  <a:ext uri="{FF2B5EF4-FFF2-40B4-BE49-F238E27FC236}">
                    <a16:creationId xmlns:a16="http://schemas.microsoft.com/office/drawing/2014/main" id="{159D30E2-4578-616A-EF15-00C934FC55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788023">
                <a:off x="9224558" y="1463026"/>
                <a:ext cx="2926080" cy="1645920"/>
              </a:xfrm>
              <a:prstGeom prst="rect">
                <a:avLst/>
              </a:prstGeom>
            </p:spPr>
          </p:pic>
          <p:pic>
            <p:nvPicPr>
              <p:cNvPr id="29" name="Picture 28" descr="A black and white object with a skull and crossbones on it&#10;&#10;Description automatically generated">
                <a:extLst>
                  <a:ext uri="{FF2B5EF4-FFF2-40B4-BE49-F238E27FC236}">
                    <a16:creationId xmlns:a16="http://schemas.microsoft.com/office/drawing/2014/main" id="{39782815-65F1-B049-2953-EA912F0D05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7421" y="1978873"/>
                <a:ext cx="2473960" cy="2037080"/>
              </a:xfrm>
              <a:prstGeom prst="rect">
                <a:avLst/>
              </a:prstGeom>
            </p:spPr>
          </p:pic>
        </p:grpSp>
      </p:grpSp>
    </p:spTree>
    <p:extLst>
      <p:ext uri="{BB962C8B-B14F-4D97-AF65-F5344CB8AC3E}">
        <p14:creationId xmlns:p14="http://schemas.microsoft.com/office/powerpoint/2010/main" val="147381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00" fill="hold"/>
                                        <p:tgtEl>
                                          <p:spTgt spid="19"/>
                                        </p:tgtEl>
                                        <p:attrNameLst>
                                          <p:attrName>ppt_w</p:attrName>
                                        </p:attrNameLst>
                                      </p:cBhvr>
                                      <p:tavLst>
                                        <p:tav tm="0">
                                          <p:val>
                                            <p:fltVal val="0"/>
                                          </p:val>
                                        </p:tav>
                                        <p:tav tm="100000">
                                          <p:val>
                                            <p:strVal val="#ppt_w"/>
                                          </p:val>
                                        </p:tav>
                                      </p:tavLst>
                                    </p:anim>
                                    <p:anim calcmode="lin" valueType="num">
                                      <p:cBhvr>
                                        <p:cTn id="13" dur="200" fill="hold"/>
                                        <p:tgtEl>
                                          <p:spTgt spid="19"/>
                                        </p:tgtEl>
                                        <p:attrNameLst>
                                          <p:attrName>ppt_h</p:attrName>
                                        </p:attrNameLst>
                                      </p:cBhvr>
                                      <p:tavLst>
                                        <p:tav tm="0">
                                          <p:val>
                                            <p:fltVal val="0"/>
                                          </p:val>
                                        </p:tav>
                                        <p:tav tm="100000">
                                          <p:val>
                                            <p:strVal val="#ppt_h"/>
                                          </p:val>
                                        </p:tav>
                                      </p:tavLst>
                                    </p:anim>
                                    <p:animEffect transition="in" filter="fade">
                                      <p:cBhvr>
                                        <p:cTn id="14" dur="200"/>
                                        <p:tgtEl>
                                          <p:spTgt spid="19"/>
                                        </p:tgtEl>
                                      </p:cBhvr>
                                    </p:animEffect>
                                  </p:childTnLst>
                                </p:cTn>
                              </p:par>
                            </p:childTnLst>
                          </p:cTn>
                        </p:par>
                        <p:par>
                          <p:cTn id="15" fill="hold">
                            <p:stCondLst>
                              <p:cond delay="7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Shape, icon&#10;&#10;Description automatically generated">
            <a:extLst>
              <a:ext uri="{FF2B5EF4-FFF2-40B4-BE49-F238E27FC236}">
                <a16:creationId xmlns:a16="http://schemas.microsoft.com/office/drawing/2014/main" id="{B9BC1EA5-ACFA-C14E-BF3D-FC66730D6F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88082" y="1141740"/>
            <a:ext cx="2146088" cy="2146088"/>
          </a:xfrm>
          <a:prstGeom prst="rect">
            <a:avLst/>
          </a:prstGeom>
        </p:spPr>
      </p:pic>
      <p:pic>
        <p:nvPicPr>
          <p:cNvPr id="13" name="Picture 12" descr="Shape, icon&#10;&#10;Description automatically generated">
            <a:extLst>
              <a:ext uri="{FF2B5EF4-FFF2-40B4-BE49-F238E27FC236}">
                <a16:creationId xmlns:a16="http://schemas.microsoft.com/office/drawing/2014/main" id="{21BB8708-A6E7-794D-A4D9-3E094EC72C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4" name="Group 13">
            <a:extLst>
              <a:ext uri="{FF2B5EF4-FFF2-40B4-BE49-F238E27FC236}">
                <a16:creationId xmlns:a16="http://schemas.microsoft.com/office/drawing/2014/main" id="{DDDAA631-0E51-524A-BBBC-828A6A8F4A6E}"/>
              </a:ext>
            </a:extLst>
          </p:cNvPr>
          <p:cNvGrpSpPr/>
          <p:nvPr/>
        </p:nvGrpSpPr>
        <p:grpSpPr>
          <a:xfrm>
            <a:off x="5494381" y="5283194"/>
            <a:ext cx="1203237" cy="452380"/>
            <a:chOff x="7288123" y="2429044"/>
            <a:chExt cx="653716" cy="245777"/>
          </a:xfrm>
        </p:grpSpPr>
        <p:sp>
          <p:nvSpPr>
            <p:cNvPr id="15" name="object 41">
              <a:extLst>
                <a:ext uri="{FF2B5EF4-FFF2-40B4-BE49-F238E27FC236}">
                  <a16:creationId xmlns:a16="http://schemas.microsoft.com/office/drawing/2014/main" id="{C8758214-62E2-4443-92F1-968B09F4CA13}"/>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16" name="object 42">
              <a:extLst>
                <a:ext uri="{FF2B5EF4-FFF2-40B4-BE49-F238E27FC236}">
                  <a16:creationId xmlns:a16="http://schemas.microsoft.com/office/drawing/2014/main" id="{FCA10712-3FE6-E848-A461-D35D6F2701FD}"/>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grpSp>
        <p:nvGrpSpPr>
          <p:cNvPr id="5" name="Group 4">
            <a:extLst>
              <a:ext uri="{FF2B5EF4-FFF2-40B4-BE49-F238E27FC236}">
                <a16:creationId xmlns:a16="http://schemas.microsoft.com/office/drawing/2014/main" id="{31C2C0E3-364B-2641-880A-DF6DF8D8B116}"/>
              </a:ext>
            </a:extLst>
          </p:cNvPr>
          <p:cNvGrpSpPr/>
          <p:nvPr/>
        </p:nvGrpSpPr>
        <p:grpSpPr>
          <a:xfrm>
            <a:off x="2446519" y="2427511"/>
            <a:ext cx="7215624" cy="1498082"/>
            <a:chOff x="2446519" y="2427511"/>
            <a:chExt cx="7215624" cy="1498082"/>
          </a:xfrm>
        </p:grpSpPr>
        <p:sp>
          <p:nvSpPr>
            <p:cNvPr id="3" name="object 3"/>
            <p:cNvSpPr/>
            <p:nvPr/>
          </p:nvSpPr>
          <p:spPr>
            <a:xfrm>
              <a:off x="2681153" y="2576719"/>
              <a:ext cx="6980990" cy="1348874"/>
            </a:xfrm>
            <a:custGeom>
              <a:avLst/>
              <a:gdLst/>
              <a:ahLst/>
              <a:cxnLst/>
              <a:rect l="l" t="t" r="r" b="b"/>
              <a:pathLst>
                <a:path w="3315970" h="640714">
                  <a:moveTo>
                    <a:pt x="12661" y="0"/>
                  </a:moveTo>
                  <a:lnTo>
                    <a:pt x="0" y="566635"/>
                  </a:lnTo>
                  <a:lnTo>
                    <a:pt x="3303308" y="640372"/>
                  </a:lnTo>
                  <a:lnTo>
                    <a:pt x="3315957" y="73736"/>
                  </a:lnTo>
                  <a:lnTo>
                    <a:pt x="12661"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 name="object 4"/>
            <p:cNvSpPr/>
            <p:nvPr/>
          </p:nvSpPr>
          <p:spPr>
            <a:xfrm>
              <a:off x="2446519" y="2427511"/>
              <a:ext cx="7058527" cy="1350211"/>
            </a:xfrm>
            <a:custGeom>
              <a:avLst/>
              <a:gdLst/>
              <a:ahLst/>
              <a:cxnLst/>
              <a:rect l="l" t="t" r="r" b="b"/>
              <a:pathLst>
                <a:path w="3352800" h="641350">
                  <a:moveTo>
                    <a:pt x="12649" y="0"/>
                  </a:moveTo>
                  <a:lnTo>
                    <a:pt x="0" y="566635"/>
                  </a:lnTo>
                  <a:lnTo>
                    <a:pt x="3339973" y="641184"/>
                  </a:lnTo>
                  <a:lnTo>
                    <a:pt x="3352622" y="74561"/>
                  </a:lnTo>
                  <a:lnTo>
                    <a:pt x="12649"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43" name="object 43"/>
          <p:cNvSpPr txBox="1">
            <a:spLocks noGrp="1"/>
          </p:cNvSpPr>
          <p:nvPr>
            <p:ph type="title" idx="4294967295"/>
          </p:nvPr>
        </p:nvSpPr>
        <p:spPr>
          <a:xfrm>
            <a:off x="2604118" y="2184177"/>
            <a:ext cx="7058025" cy="1460859"/>
          </a:xfrm>
          <a:prstGeom prst="rect">
            <a:avLst/>
          </a:prstGeom>
        </p:spPr>
        <p:txBody>
          <a:bodyPr vert="horz" wrap="square" lIns="0" tIns="29411" rIns="0" bIns="0" rtlCol="0" anchor="ctr">
            <a:spAutoFit/>
          </a:bodyPr>
          <a:lstStyle/>
          <a:p>
            <a:pPr marL="26737">
              <a:lnSpc>
                <a:spcPct val="100000"/>
              </a:lnSpc>
              <a:spcBef>
                <a:spcPts val="232"/>
              </a:spcBef>
            </a:pPr>
            <a:r>
              <a:rPr sz="9300">
                <a:solidFill>
                  <a:schemeClr val="accent6"/>
                </a:solidFill>
              </a:rPr>
              <a:t>De gevaren</a:t>
            </a:r>
          </a:p>
        </p:txBody>
      </p:sp>
      <p:sp>
        <p:nvSpPr>
          <p:cNvPr id="17" name="object 8">
            <a:extLst>
              <a:ext uri="{FF2B5EF4-FFF2-40B4-BE49-F238E27FC236}">
                <a16:creationId xmlns:a16="http://schemas.microsoft.com/office/drawing/2014/main" id="{A8A4392A-7485-BB40-9CC2-C43EC4C83837}"/>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a:solidFill>
                  <a:srgbClr val="F6BE7D"/>
                </a:solidFill>
                <a:latin typeface="Rockwell" panose="02060603020205020403" pitchFamily="18" charset="77"/>
                <a:cs typeface="Verdana" panose="020B0604030504040204" pitchFamily="34" charset="0"/>
              </a:rPr>
              <a:t>1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uFill>
                  <a:solidFill>
                    <a:srgbClr val="FFFFFF"/>
                  </a:solidFill>
                </a:uFill>
                <a:latin typeface="Rockwell" panose="02060603020205020403" pitchFamily="18" charset="77"/>
                <a:cs typeface="Verdana" panose="020B0604030504040204" pitchFamily="34" charset="0"/>
              </a:rPr>
              <a:t>2</a:t>
            </a:r>
            <a:r>
              <a:rPr sz="3579" b="1">
                <a:solidFill>
                  <a:srgbClr val="FFFFFF"/>
                </a:solidFill>
                <a:latin typeface="Rockwell" panose="02060603020205020403" pitchFamily="18" charset="77"/>
                <a:cs typeface="Verdana" panose="020B0604030504040204" pitchFamily="34" charset="0"/>
              </a:rPr>
              <a:t> </a:t>
            </a:r>
            <a:r>
              <a:rPr lang="nl-NL" sz="3579" b="1">
                <a:solidFill>
                  <a:srgbClr val="FFFFFF"/>
                </a:solidFill>
                <a:latin typeface="Rockwell" panose="02060603020205020403" pitchFamily="18" charset="77"/>
                <a:cs typeface="Verdana" panose="020B0604030504040204" pitchFamily="34" charset="0"/>
              </a:rPr>
              <a:t> </a:t>
            </a:r>
            <a:r>
              <a:rPr sz="3579" b="1" u="sng">
                <a:solidFill>
                  <a:schemeClr val="accent6"/>
                </a:solidFill>
                <a:latin typeface="Rockwell" panose="02060603020205020403" pitchFamily="18" charset="77"/>
                <a:cs typeface="Verdana" panose="020B0604030504040204" pitchFamily="34" charset="0"/>
              </a:rPr>
              <a:t>3</a:t>
            </a:r>
            <a:r>
              <a:rPr sz="3579" b="1">
                <a:solidFill>
                  <a:srgbClr val="F6BE7D"/>
                </a:solidFill>
                <a:latin typeface="Rockwell" panose="02060603020205020403" pitchFamily="18" charset="77"/>
                <a:cs typeface="Verdana" panose="020B0604030504040204" pitchFamily="34" charset="0"/>
              </a:rPr>
              <a:t>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latin typeface="Rockwell" panose="02060603020205020403" pitchFamily="18" charset="77"/>
                <a:cs typeface="Verdana" panose="020B0604030504040204" pitchFamily="34" charset="0"/>
              </a:rPr>
              <a:t>4</a:t>
            </a:r>
            <a:r>
              <a:rPr lang="nl-NL" sz="3579" b="1">
                <a:solidFill>
                  <a:schemeClr val="accent6"/>
                </a:solidFill>
                <a:latin typeface="Rockwell" panose="02060603020205020403" pitchFamily="18" charset="77"/>
                <a:cs typeface="Verdana" panose="020B0604030504040204" pitchFamily="34" charset="0"/>
              </a:rPr>
              <a:t>  </a:t>
            </a:r>
            <a:r>
              <a:rPr lang="nl-NL" sz="3579" b="1">
                <a:solidFill>
                  <a:srgbClr val="F7BF7D"/>
                </a:solidFill>
                <a:latin typeface="Rockwell" panose="02060603020205020403" pitchFamily="18" charset="77"/>
                <a:cs typeface="Verdana" panose="020B0604030504040204" pitchFamily="34" charset="0"/>
              </a:rPr>
              <a:t>5</a:t>
            </a:r>
            <a:endParaRPr sz="3579" b="1">
              <a:solidFill>
                <a:srgbClr val="F7BF7D"/>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13476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grpSp>
        <p:nvGrpSpPr>
          <p:cNvPr id="4" name="object 4"/>
          <p:cNvGrpSpPr/>
          <p:nvPr/>
        </p:nvGrpSpPr>
        <p:grpSpPr>
          <a:xfrm>
            <a:off x="4343401" y="374268"/>
            <a:ext cx="3350008" cy="733926"/>
            <a:chOff x="2148149" y="213654"/>
            <a:chExt cx="1506220" cy="348615"/>
          </a:xfrm>
        </p:grpSpPr>
        <p:sp>
          <p:nvSpPr>
            <p:cNvPr id="5" name="object 5"/>
            <p:cNvSpPr/>
            <p:nvPr/>
          </p:nvSpPr>
          <p:spPr>
            <a:xfrm>
              <a:off x="2148345" y="281724"/>
              <a:ext cx="1506220" cy="280670"/>
            </a:xfrm>
            <a:custGeom>
              <a:avLst/>
              <a:gdLst/>
              <a:ahLst/>
              <a:cxnLst/>
              <a:rect l="l" t="t" r="r" b="b"/>
              <a:pathLst>
                <a:path w="1506220" h="280670">
                  <a:moveTo>
                    <a:pt x="1502943" y="0"/>
                  </a:moveTo>
                  <a:lnTo>
                    <a:pt x="0" y="15074"/>
                  </a:lnTo>
                  <a:lnTo>
                    <a:pt x="2654" y="280212"/>
                  </a:lnTo>
                  <a:lnTo>
                    <a:pt x="1505610" y="265137"/>
                  </a:lnTo>
                  <a:lnTo>
                    <a:pt x="1502943" y="0"/>
                  </a:lnTo>
                  <a:close/>
                </a:path>
              </a:pathLst>
            </a:custGeom>
            <a:solidFill>
              <a:srgbClr val="0023FF"/>
            </a:solidFill>
          </p:spPr>
          <p:txBody>
            <a:bodyPr wrap="square" lIns="0" tIns="0" rIns="0" bIns="0" rtlCol="0"/>
            <a:lstStyle/>
            <a:p>
              <a:endParaRPr sz="4500">
                <a:latin typeface="Verdana" panose="020B0604030504040204" pitchFamily="34" charset="0"/>
              </a:endParaRPr>
            </a:p>
          </p:txBody>
        </p:sp>
        <p:sp>
          <p:nvSpPr>
            <p:cNvPr id="6" name="object 6"/>
            <p:cNvSpPr/>
            <p:nvPr/>
          </p:nvSpPr>
          <p:spPr>
            <a:xfrm>
              <a:off x="2148149" y="213654"/>
              <a:ext cx="1464310" cy="318135"/>
            </a:xfrm>
            <a:custGeom>
              <a:avLst/>
              <a:gdLst/>
              <a:ahLst/>
              <a:cxnLst/>
              <a:rect l="l" t="t" r="r" b="b"/>
              <a:pathLst>
                <a:path w="1464310" h="318134">
                  <a:moveTo>
                    <a:pt x="1460665" y="0"/>
                  </a:moveTo>
                  <a:lnTo>
                    <a:pt x="0" y="14655"/>
                  </a:lnTo>
                  <a:lnTo>
                    <a:pt x="3035" y="317601"/>
                  </a:lnTo>
                  <a:lnTo>
                    <a:pt x="1463700" y="302945"/>
                  </a:lnTo>
                  <a:lnTo>
                    <a:pt x="1460665" y="0"/>
                  </a:lnTo>
                  <a:close/>
                </a:path>
              </a:pathLst>
            </a:custGeom>
            <a:solidFill>
              <a:srgbClr val="FF07AC"/>
            </a:solidFill>
          </p:spPr>
          <p:txBody>
            <a:bodyPr wrap="square" lIns="0" tIns="0" rIns="0" bIns="0" rtlCol="0"/>
            <a:lstStyle/>
            <a:p>
              <a:endParaRPr sz="4500">
                <a:latin typeface="Verdana" panose="020B0604030504040204" pitchFamily="34" charset="0"/>
              </a:endParaRPr>
            </a:p>
          </p:txBody>
        </p:sp>
      </p:grpSp>
      <p:grpSp>
        <p:nvGrpSpPr>
          <p:cNvPr id="18" name="Group 17">
            <a:extLst>
              <a:ext uri="{FF2B5EF4-FFF2-40B4-BE49-F238E27FC236}">
                <a16:creationId xmlns:a16="http://schemas.microsoft.com/office/drawing/2014/main" id="{3F151103-AD3C-484D-9926-3AC165CDDC47}"/>
              </a:ext>
            </a:extLst>
          </p:cNvPr>
          <p:cNvGrpSpPr/>
          <p:nvPr/>
        </p:nvGrpSpPr>
        <p:grpSpPr>
          <a:xfrm>
            <a:off x="528655" y="1251663"/>
            <a:ext cx="9341219" cy="5054314"/>
            <a:chOff x="528655" y="1251663"/>
            <a:chExt cx="9341219" cy="5054314"/>
          </a:xfrm>
        </p:grpSpPr>
        <p:pic>
          <p:nvPicPr>
            <p:cNvPr id="3" name="Picture 2" descr="Icon&#10;&#10;Description automatically generated">
              <a:extLst>
                <a:ext uri="{FF2B5EF4-FFF2-40B4-BE49-F238E27FC236}">
                  <a16:creationId xmlns:a16="http://schemas.microsoft.com/office/drawing/2014/main" id="{ECB1880D-B553-744E-919E-453EFEDDA122}"/>
                </a:ext>
              </a:extLst>
            </p:cNvPr>
            <p:cNvPicPr>
              <a:picLocks noChangeAspect="1"/>
            </p:cNvPicPr>
            <p:nvPr/>
          </p:nvPicPr>
          <p:blipFill>
            <a:blip r:embed="rId4"/>
            <a:stretch>
              <a:fillRect/>
            </a:stretch>
          </p:blipFill>
          <p:spPr>
            <a:xfrm>
              <a:off x="528655" y="1251663"/>
              <a:ext cx="9341219" cy="5054314"/>
            </a:xfrm>
            <a:prstGeom prst="rect">
              <a:avLst/>
            </a:prstGeom>
          </p:spPr>
        </p:pic>
        <p:sp>
          <p:nvSpPr>
            <p:cNvPr id="46" name="object 46"/>
            <p:cNvSpPr txBox="1"/>
            <p:nvPr/>
          </p:nvSpPr>
          <p:spPr>
            <a:xfrm>
              <a:off x="1694814" y="2702122"/>
              <a:ext cx="5589337" cy="1875682"/>
            </a:xfrm>
            <a:prstGeom prst="rect">
              <a:avLst/>
            </a:prstGeom>
          </p:spPr>
          <p:txBody>
            <a:bodyPr vert="horz" wrap="square" lIns="0" tIns="143042" rIns="0" bIns="0" rtlCol="0">
              <a:spAutoFit/>
            </a:bodyPr>
            <a:lstStyle/>
            <a:p>
              <a:pPr marL="26737" marR="10695" algn="ctr">
                <a:lnSpc>
                  <a:spcPts val="4526"/>
                </a:lnSpc>
                <a:spcBef>
                  <a:spcPts val="1126"/>
                </a:spcBef>
              </a:pPr>
              <a:r>
                <a:rPr sz="4000" b="1">
                  <a:solidFill>
                    <a:srgbClr val="0023FF"/>
                  </a:solidFill>
                  <a:latin typeface="Rockwell" panose="02060603020205020403" pitchFamily="18" charset="77"/>
                  <a:cs typeface="Verdana" panose="020B0604030504040204" pitchFamily="34" charset="0"/>
                </a:rPr>
                <a:t>Hoe </a:t>
              </a:r>
              <a:r>
                <a:rPr sz="4000" b="1" err="1">
                  <a:solidFill>
                    <a:srgbClr val="0023FF"/>
                  </a:solidFill>
                  <a:latin typeface="Rockwell" panose="02060603020205020403" pitchFamily="18" charset="77"/>
                  <a:cs typeface="Verdana" panose="020B0604030504040204" pitchFamily="34" charset="0"/>
                </a:rPr>
                <a:t>kunnen</a:t>
              </a:r>
              <a:r>
                <a:rPr sz="4000" b="1">
                  <a:solidFill>
                    <a:srgbClr val="0023FF"/>
                  </a:solidFill>
                  <a:latin typeface="Rockwell" panose="02060603020205020403" pitchFamily="18" charset="77"/>
                  <a:cs typeface="Verdana" panose="020B0604030504040204" pitchFamily="34" charset="0"/>
                </a:rPr>
                <a:t>  </a:t>
              </a:r>
              <a:r>
                <a:rPr sz="4000" b="1" err="1">
                  <a:solidFill>
                    <a:srgbClr val="0023FF"/>
                  </a:solidFill>
                  <a:latin typeface="Rockwell" panose="02060603020205020403" pitchFamily="18" charset="77"/>
                  <a:cs typeface="Verdana" panose="020B0604030504040204" pitchFamily="34" charset="0"/>
                </a:rPr>
                <a:t>vuurwerkongelukk</a:t>
              </a:r>
              <a:r>
                <a:rPr lang="en-GB" sz="4000" b="1">
                  <a:solidFill>
                    <a:srgbClr val="0023FF"/>
                  </a:solidFill>
                  <a:latin typeface="Rockwell" panose="02060603020205020403" pitchFamily="18" charset="77"/>
                  <a:cs typeface="Verdana" panose="020B0604030504040204" pitchFamily="34" charset="0"/>
                </a:rPr>
                <a:t>e</a:t>
              </a:r>
              <a:r>
                <a:rPr sz="4000" b="1">
                  <a:solidFill>
                    <a:srgbClr val="0023FF"/>
                  </a:solidFill>
                  <a:latin typeface="Rockwell" panose="02060603020205020403" pitchFamily="18" charset="77"/>
                  <a:cs typeface="Verdana" panose="020B0604030504040204" pitchFamily="34" charset="0"/>
                </a:rPr>
                <a:t>n  gebeuren?</a:t>
              </a:r>
              <a:endParaRPr sz="4000" b="1">
                <a:latin typeface="Rockwell" panose="02060603020205020403" pitchFamily="18" charset="77"/>
                <a:cs typeface="Verdana" panose="020B0604030504040204" pitchFamily="34" charset="0"/>
              </a:endParaRPr>
            </a:p>
          </p:txBody>
        </p:sp>
      </p:grpSp>
      <p:sp>
        <p:nvSpPr>
          <p:cNvPr id="49" name="object 49"/>
          <p:cNvSpPr txBox="1">
            <a:spLocks noGrp="1"/>
          </p:cNvSpPr>
          <p:nvPr>
            <p:ph type="title"/>
          </p:nvPr>
        </p:nvSpPr>
        <p:spPr>
          <a:xfrm>
            <a:off x="4411838" y="382573"/>
            <a:ext cx="3088388" cy="656590"/>
          </a:xfrm>
          <a:prstGeom prst="rect">
            <a:avLst/>
          </a:prstGeom>
        </p:spPr>
        <p:txBody>
          <a:bodyPr vert="horz" wrap="square" lIns="0" tIns="25400" rIns="0" bIns="0" rtlCol="0" anchor="ctr">
            <a:spAutoFit/>
          </a:bodyPr>
          <a:lstStyle/>
          <a:p>
            <a:pPr marL="26737" algn="ctr">
              <a:lnSpc>
                <a:spcPct val="100000"/>
              </a:lnSpc>
              <a:spcBef>
                <a:spcPts val="200"/>
              </a:spcBef>
            </a:pPr>
            <a:r>
              <a:rPr sz="4100">
                <a:solidFill>
                  <a:schemeClr val="accent6"/>
                </a:solidFill>
              </a:rPr>
              <a:t>De gevaren</a:t>
            </a:r>
          </a:p>
        </p:txBody>
      </p:sp>
      <p:pic>
        <p:nvPicPr>
          <p:cNvPr id="11" name="Picture 10">
            <a:extLst>
              <a:ext uri="{FF2B5EF4-FFF2-40B4-BE49-F238E27FC236}">
                <a16:creationId xmlns:a16="http://schemas.microsoft.com/office/drawing/2014/main" id="{1BAEF217-7C80-A948-9FFF-F8B6BE7EB4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672876" y="3176297"/>
            <a:ext cx="3046150" cy="4220620"/>
          </a:xfrm>
          <a:prstGeom prst="rect">
            <a:avLst/>
          </a:prstGeom>
        </p:spPr>
      </p:pic>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6"/>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7"/>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spTree>
    <p:extLst>
      <p:ext uri="{BB962C8B-B14F-4D97-AF65-F5344CB8AC3E}">
        <p14:creationId xmlns:p14="http://schemas.microsoft.com/office/powerpoint/2010/main" val="25243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Icon&#10;&#10;Description automatically generated">
            <a:extLst>
              <a:ext uri="{FF2B5EF4-FFF2-40B4-BE49-F238E27FC236}">
                <a16:creationId xmlns:a16="http://schemas.microsoft.com/office/drawing/2014/main" id="{10372E51-183C-FD40-B963-DFBF4C6FD9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795558">
            <a:off x="3383116" y="3216963"/>
            <a:ext cx="1438140" cy="1438140"/>
          </a:xfrm>
          <a:prstGeom prst="rect">
            <a:avLst/>
          </a:prstGeom>
        </p:spPr>
      </p:pic>
      <p:sp>
        <p:nvSpPr>
          <p:cNvPr id="33" name="object 3">
            <a:extLst>
              <a:ext uri="{FF2B5EF4-FFF2-40B4-BE49-F238E27FC236}">
                <a16:creationId xmlns:a16="http://schemas.microsoft.com/office/drawing/2014/main" id="{20715918-1D2D-EB4E-A628-F58D1D49B895}"/>
              </a:ext>
            </a:extLst>
          </p:cNvPr>
          <p:cNvSpPr/>
          <p:nvPr/>
        </p:nvSpPr>
        <p:spPr>
          <a:xfrm>
            <a:off x="5129437" y="9843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38" name="object 4">
            <a:extLst>
              <a:ext uri="{FF2B5EF4-FFF2-40B4-BE49-F238E27FC236}">
                <a16:creationId xmlns:a16="http://schemas.microsoft.com/office/drawing/2014/main" id="{933139F1-6702-CA49-99D9-976280BBA48F}"/>
              </a:ext>
            </a:extLst>
          </p:cNvPr>
          <p:cNvSpPr txBox="1"/>
          <p:nvPr/>
        </p:nvSpPr>
        <p:spPr>
          <a:xfrm>
            <a:off x="5129437" y="984342"/>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grpSp>
        <p:nvGrpSpPr>
          <p:cNvPr id="71" name="object 71"/>
          <p:cNvGrpSpPr/>
          <p:nvPr/>
        </p:nvGrpSpPr>
        <p:grpSpPr>
          <a:xfrm>
            <a:off x="2950384" y="352467"/>
            <a:ext cx="6291232" cy="776705"/>
            <a:chOff x="1125678" y="200465"/>
            <a:chExt cx="3547110" cy="368935"/>
          </a:xfrm>
        </p:grpSpPr>
        <p:sp>
          <p:nvSpPr>
            <p:cNvPr id="72" name="object 72"/>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3" name="object 73"/>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4" name="object 84"/>
          <p:cNvSpPr txBox="1">
            <a:spLocks noGrp="1"/>
          </p:cNvSpPr>
          <p:nvPr>
            <p:ph type="title"/>
          </p:nvPr>
        </p:nvSpPr>
        <p:spPr>
          <a:xfrm>
            <a:off x="2950036" y="375648"/>
            <a:ext cx="622365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Oorzaken ongelukken</a:t>
            </a:r>
            <a:endParaRPr sz="4100">
              <a:solidFill>
                <a:schemeClr val="accent6"/>
              </a:solidFill>
            </a:endParaRPr>
          </a:p>
        </p:txBody>
      </p:sp>
      <p:sp>
        <p:nvSpPr>
          <p:cNvPr id="3" name="Rectangle 2">
            <a:extLst>
              <a:ext uri="{FF2B5EF4-FFF2-40B4-BE49-F238E27FC236}">
                <a16:creationId xmlns:a16="http://schemas.microsoft.com/office/drawing/2014/main" id="{1911D921-4C8B-3B4A-9673-07632F1D4D5B}"/>
              </a:ext>
            </a:extLst>
          </p:cNvPr>
          <p:cNvSpPr/>
          <p:nvPr/>
        </p:nvSpPr>
        <p:spPr>
          <a:xfrm>
            <a:off x="5475035" y="-1446070"/>
            <a:ext cx="184731" cy="369332"/>
          </a:xfrm>
          <a:prstGeom prst="rect">
            <a:avLst/>
          </a:prstGeom>
        </p:spPr>
        <p:txBody>
          <a:bodyPr wrap="none">
            <a:spAutoFit/>
          </a:bodyPr>
          <a:lstStyle/>
          <a:p>
            <a:endParaRPr lang="en-GB">
              <a:solidFill>
                <a:srgbClr val="000000"/>
              </a:solidFill>
              <a:latin typeface="Verdana" panose="020B0604030504040204" pitchFamily="34" charset="0"/>
            </a:endParaRPr>
          </a:p>
        </p:txBody>
      </p:sp>
      <p:sp>
        <p:nvSpPr>
          <p:cNvPr id="42" name="object 33">
            <a:extLst>
              <a:ext uri="{FF2B5EF4-FFF2-40B4-BE49-F238E27FC236}">
                <a16:creationId xmlns:a16="http://schemas.microsoft.com/office/drawing/2014/main" id="{1C110FFB-E0A4-F343-AD81-5363D3D4F531}"/>
              </a:ext>
            </a:extLst>
          </p:cNvPr>
          <p:cNvSpPr/>
          <p:nvPr/>
        </p:nvSpPr>
        <p:spPr>
          <a:xfrm>
            <a:off x="6097589" y="1975383"/>
            <a:ext cx="56670" cy="3921301"/>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44" name="Content Placeholder 2">
            <a:extLst>
              <a:ext uri="{FF2B5EF4-FFF2-40B4-BE49-F238E27FC236}">
                <a16:creationId xmlns:a16="http://schemas.microsoft.com/office/drawing/2014/main" id="{FEE51DD2-FB0F-924A-B1CE-4AEC22E9707C}"/>
              </a:ext>
            </a:extLst>
          </p:cNvPr>
          <p:cNvSpPr txBox="1">
            <a:spLocks/>
          </p:cNvSpPr>
          <p:nvPr/>
        </p:nvSpPr>
        <p:spPr>
          <a:xfrm>
            <a:off x="6616719" y="2408425"/>
            <a:ext cx="4944392" cy="381276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defRPr/>
            </a:pPr>
            <a:r>
              <a:rPr lang="nl-NL" sz="1500" b="1" dirty="0">
                <a:latin typeface="Verdana"/>
                <a:ea typeface="Verdana"/>
              </a:rPr>
              <a:t>Het kan misgaan doordat mensen</a:t>
            </a:r>
          </a:p>
          <a:p>
            <a:pPr>
              <a:defRPr/>
            </a:pPr>
            <a:r>
              <a:rPr lang="nl-NL" sz="1500" dirty="0">
                <a:latin typeface="Verdana"/>
                <a:ea typeface="Verdana"/>
              </a:rPr>
              <a:t>Het vuurwerk oppakken</a:t>
            </a:r>
            <a:endParaRPr lang="nl-NL" sz="1500"/>
          </a:p>
          <a:p>
            <a:pPr>
              <a:defRPr/>
            </a:pPr>
            <a:r>
              <a:rPr lang="nl-NL" sz="1500" dirty="0">
                <a:latin typeface="Verdana"/>
                <a:ea typeface="Verdana"/>
              </a:rPr>
              <a:t>Experimenteren met vuurwerk</a:t>
            </a:r>
            <a:endParaRPr lang="nl-NL" sz="1500" dirty="0"/>
          </a:p>
          <a:p>
            <a:pPr>
              <a:defRPr/>
            </a:pPr>
            <a:r>
              <a:rPr lang="nl-NL" sz="1500" dirty="0">
                <a:latin typeface="Verdana"/>
                <a:ea typeface="Verdana"/>
              </a:rPr>
              <a:t>Vuurwerk uit de hand afsteken/vasthouden</a:t>
            </a:r>
            <a:endParaRPr lang="nl-NL" sz="1500"/>
          </a:p>
          <a:p>
            <a:pPr>
              <a:defRPr/>
            </a:pPr>
            <a:r>
              <a:rPr lang="nl-NL" sz="1500" dirty="0">
                <a:latin typeface="Verdana"/>
                <a:ea typeface="Verdana"/>
              </a:rPr>
              <a:t>Te dichtbij staan</a:t>
            </a:r>
            <a:endParaRPr lang="nl-NL" sz="1500" dirty="0"/>
          </a:p>
          <a:p>
            <a:pPr>
              <a:defRPr/>
            </a:pPr>
            <a:r>
              <a:rPr lang="nl-NL" sz="1500" dirty="0">
                <a:latin typeface="Verdana"/>
                <a:ea typeface="Verdana"/>
              </a:rPr>
              <a:t>Vuurwerk opnieuw afsteken</a:t>
            </a:r>
            <a:endParaRPr lang="nl-NL" sz="1500" dirty="0"/>
          </a:p>
          <a:p>
            <a:pPr>
              <a:defRPr/>
            </a:pPr>
            <a:r>
              <a:rPr lang="nl-NL" sz="1500" dirty="0">
                <a:latin typeface="Verdana"/>
                <a:ea typeface="Verdana"/>
              </a:rPr>
              <a:t>Geen rekening houden met de wind</a:t>
            </a:r>
            <a:endParaRPr lang="nl-NL" sz="1500" dirty="0"/>
          </a:p>
          <a:p>
            <a:pPr marL="0" indent="0">
              <a:buNone/>
              <a:defRPr/>
            </a:pPr>
            <a:endParaRPr lang="nl-NL" sz="1500" b="1" dirty="0"/>
          </a:p>
          <a:p>
            <a:pPr fontAlgn="base">
              <a:defRPr/>
            </a:pPr>
            <a:endParaRPr lang="nl-NL" sz="1500"/>
          </a:p>
        </p:txBody>
      </p:sp>
      <p:pic>
        <p:nvPicPr>
          <p:cNvPr id="7" name="Picture 19" descr="A picture containing yellow&#10;&#10;Description automatically generated">
            <a:extLst>
              <a:ext uri="{FF2B5EF4-FFF2-40B4-BE49-F238E27FC236}">
                <a16:creationId xmlns:a16="http://schemas.microsoft.com/office/drawing/2014/main" id="{45B5B77B-32B4-69BF-80B5-73AFBD332E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759" y="2541449"/>
            <a:ext cx="4210353" cy="3127691"/>
          </a:xfrm>
          <a:prstGeom prst="rect">
            <a:avLst/>
          </a:prstGeom>
        </p:spPr>
      </p:pic>
      <p:sp>
        <p:nvSpPr>
          <p:cNvPr id="9" name="object 6">
            <a:extLst>
              <a:ext uri="{FF2B5EF4-FFF2-40B4-BE49-F238E27FC236}">
                <a16:creationId xmlns:a16="http://schemas.microsoft.com/office/drawing/2014/main" id="{B4CF72CA-66FF-24E2-6EE4-C48139C45269}"/>
              </a:ext>
            </a:extLst>
          </p:cNvPr>
          <p:cNvSpPr txBox="1"/>
          <p:nvPr/>
        </p:nvSpPr>
        <p:spPr>
          <a:xfrm>
            <a:off x="978302" y="1971095"/>
            <a:ext cx="3953810" cy="672246"/>
          </a:xfrm>
          <a:prstGeom prst="rect">
            <a:avLst/>
          </a:prstGeom>
          <a:solidFill>
            <a:srgbClr val="EF8D16"/>
          </a:solidFill>
        </p:spPr>
        <p:txBody>
          <a:bodyPr vert="horz" wrap="square" lIns="0" tIns="30745" rIns="0" bIns="0" rtlCol="0" anchor="t">
            <a:spAutoFit/>
          </a:bodyPr>
          <a:lstStyle/>
          <a:p>
            <a:pPr algn="ctr">
              <a:lnSpc>
                <a:spcPts val="2495"/>
              </a:lnSpc>
              <a:spcBef>
                <a:spcPts val="240"/>
              </a:spcBef>
            </a:pPr>
            <a:r>
              <a:rPr lang="nl-NL" sz="2100" b="1" spc="-21" dirty="0">
                <a:solidFill>
                  <a:srgbClr val="FFFFFF"/>
                </a:solidFill>
                <a:latin typeface="Verdana"/>
                <a:cs typeface="Verdana"/>
              </a:rPr>
              <a:t>1. Onveilig gedrag &amp; omstandigheden</a:t>
            </a:r>
            <a:endParaRPr lang="nl-NL" sz="2105" dirty="0">
              <a:latin typeface="Verdana"/>
              <a:ea typeface="Verdana"/>
              <a:cs typeface="Verdana"/>
            </a:endParaRPr>
          </a:p>
        </p:txBody>
      </p:sp>
    </p:spTree>
    <p:extLst>
      <p:ext uri="{BB962C8B-B14F-4D97-AF65-F5344CB8AC3E}">
        <p14:creationId xmlns:p14="http://schemas.microsoft.com/office/powerpoint/2010/main" val="4248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00" fill="hold"/>
                                        <p:tgtEl>
                                          <p:spTgt spid="17"/>
                                        </p:tgtEl>
                                        <p:attrNameLst>
                                          <p:attrName>ppt_w</p:attrName>
                                        </p:attrNameLst>
                                      </p:cBhvr>
                                      <p:tavLst>
                                        <p:tav tm="0">
                                          <p:val>
                                            <p:fltVal val="0"/>
                                          </p:val>
                                        </p:tav>
                                        <p:tav tm="100000">
                                          <p:val>
                                            <p:strVal val="#ppt_w"/>
                                          </p:val>
                                        </p:tav>
                                      </p:tavLst>
                                    </p:anim>
                                    <p:anim calcmode="lin" valueType="num">
                                      <p:cBhvr>
                                        <p:cTn id="18" dur="200" fill="hold"/>
                                        <p:tgtEl>
                                          <p:spTgt spid="17"/>
                                        </p:tgtEl>
                                        <p:attrNameLst>
                                          <p:attrName>ppt_h</p:attrName>
                                        </p:attrNameLst>
                                      </p:cBhvr>
                                      <p:tavLst>
                                        <p:tav tm="0">
                                          <p:val>
                                            <p:fltVal val="0"/>
                                          </p:val>
                                        </p:tav>
                                        <p:tav tm="100000">
                                          <p:val>
                                            <p:strVal val="#ppt_h"/>
                                          </p:val>
                                        </p:tav>
                                      </p:tavLst>
                                    </p:anim>
                                    <p:animEffect transition="in" filter="fade">
                                      <p:cBhvr>
                                        <p:cTn id="19"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8D16"/>
        </a:solidFill>
        <a:effectLst/>
      </p:bgPr>
    </p:bg>
    <p:spTree>
      <p:nvGrpSpPr>
        <p:cNvPr id="1" name=""/>
        <p:cNvGrpSpPr/>
        <p:nvPr/>
      </p:nvGrpSpPr>
      <p:grpSpPr>
        <a:xfrm>
          <a:off x="0" y="0"/>
          <a:ext cx="0" cy="0"/>
          <a:chOff x="0" y="0"/>
          <a:chExt cx="0" cy="0"/>
        </a:xfrm>
      </p:grpSpPr>
      <p:pic>
        <p:nvPicPr>
          <p:cNvPr id="3" name="Afbeelding 2" descr="Afbeelding met kleding, Menselijk gezicht, poster, Modeaccessoire&#10;&#10;Automatisch gegenereerde beschrijving">
            <a:extLst>
              <a:ext uri="{FF2B5EF4-FFF2-40B4-BE49-F238E27FC236}">
                <a16:creationId xmlns:a16="http://schemas.microsoft.com/office/drawing/2014/main" id="{80DC55A8-54A8-5C02-B371-7C59A96722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0" y="778515"/>
            <a:ext cx="5326278" cy="5077062"/>
          </a:xfrm>
          <a:prstGeom prst="rect">
            <a:avLst/>
          </a:prstGeom>
        </p:spPr>
      </p:pic>
      <p:pic>
        <p:nvPicPr>
          <p:cNvPr id="4" name="Picture 3">
            <a:extLst>
              <a:ext uri="{FF2B5EF4-FFF2-40B4-BE49-F238E27FC236}">
                <a16:creationId xmlns:a16="http://schemas.microsoft.com/office/drawing/2014/main" id="{E2CE1119-AE6E-FB48-9745-D6DA365F5D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1892337" y="1986049"/>
            <a:ext cx="1738737" cy="1738737"/>
          </a:xfrm>
          <a:prstGeom prst="rect">
            <a:avLst/>
          </a:prstGeom>
        </p:spPr>
      </p:pic>
      <p:pic>
        <p:nvPicPr>
          <p:cNvPr id="5" name="Picture 4">
            <a:extLst>
              <a:ext uri="{FF2B5EF4-FFF2-40B4-BE49-F238E27FC236}">
                <a16:creationId xmlns:a16="http://schemas.microsoft.com/office/drawing/2014/main" id="{BCEE6B2B-AEB6-4049-890D-84FF5C25A1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5178602" y="4435338"/>
            <a:ext cx="1738737" cy="1738737"/>
          </a:xfrm>
          <a:prstGeom prst="rect">
            <a:avLst/>
          </a:prstGeom>
        </p:spPr>
      </p:pic>
      <p:pic>
        <p:nvPicPr>
          <p:cNvPr id="9" name="Picture 8" descr="Logo&#10;&#10;Description automatically generated">
            <a:extLst>
              <a:ext uri="{FF2B5EF4-FFF2-40B4-BE49-F238E27FC236}">
                <a16:creationId xmlns:a16="http://schemas.microsoft.com/office/drawing/2014/main" id="{25C3ABB8-4569-5F46-A3C8-F69B2557B61A}"/>
              </a:ext>
            </a:extLst>
          </p:cNvPr>
          <p:cNvPicPr>
            <a:picLocks noChangeAspect="1"/>
          </p:cNvPicPr>
          <p:nvPr/>
        </p:nvPicPr>
        <p:blipFill>
          <a:blip r:embed="rId5"/>
          <a:stretch>
            <a:fillRect/>
          </a:stretch>
        </p:blipFill>
        <p:spPr>
          <a:xfrm>
            <a:off x="769722" y="1774318"/>
            <a:ext cx="6839166" cy="4478983"/>
          </a:xfrm>
          <a:prstGeom prst="rect">
            <a:avLst/>
          </a:prstGeom>
        </p:spPr>
      </p:pic>
    </p:spTree>
    <p:extLst>
      <p:ext uri="{BB962C8B-B14F-4D97-AF65-F5344CB8AC3E}">
        <p14:creationId xmlns:p14="http://schemas.microsoft.com/office/powerpoint/2010/main" val="269928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
                                        </p:tgtEl>
                                        <p:attrNameLst>
                                          <p:attrName>ppt_x</p:attrName>
                                          <p:attrName>ppt_y</p:attrName>
                                        </p:attrNameLst>
                                      </p:cBhvr>
                                    </p:animMotion>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 fill="hold"/>
                                        <p:tgtEl>
                                          <p:spTgt spid="4"/>
                                        </p:tgtEl>
                                        <p:attrNameLst>
                                          <p:attrName>ppt_w</p:attrName>
                                        </p:attrNameLst>
                                      </p:cBhvr>
                                      <p:tavLst>
                                        <p:tav tm="0">
                                          <p:val>
                                            <p:fltVal val="0"/>
                                          </p:val>
                                        </p:tav>
                                        <p:tav tm="100000">
                                          <p:val>
                                            <p:strVal val="#ppt_w"/>
                                          </p:val>
                                        </p:tav>
                                      </p:tavLst>
                                    </p:anim>
                                    <p:anim calcmode="lin" valueType="num">
                                      <p:cBhvr>
                                        <p:cTn id="14" dur="200" fill="hold"/>
                                        <p:tgtEl>
                                          <p:spTgt spid="4"/>
                                        </p:tgtEl>
                                        <p:attrNameLst>
                                          <p:attrName>ppt_h</p:attrName>
                                        </p:attrNameLst>
                                      </p:cBhvr>
                                      <p:tavLst>
                                        <p:tav tm="0">
                                          <p:val>
                                            <p:fltVal val="0"/>
                                          </p:val>
                                        </p:tav>
                                        <p:tav tm="100000">
                                          <p:val>
                                            <p:strVal val="#ppt_h"/>
                                          </p:val>
                                        </p:tav>
                                      </p:tavLst>
                                    </p:anim>
                                    <p:animEffect transition="in" filter="fade">
                                      <p:cBhvr>
                                        <p:cTn id="15" dur="200"/>
                                        <p:tgtEl>
                                          <p:spTgt spid="4"/>
                                        </p:tgtEl>
                                      </p:cBhvr>
                                    </p:animEffect>
                                  </p:childTnLst>
                                </p:cTn>
                              </p:par>
                            </p:childTnLst>
                          </p:cTn>
                        </p:par>
                        <p:par>
                          <p:cTn id="16" fill="hold">
                            <p:stCondLst>
                              <p:cond delay="7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 fill="hold"/>
                                        <p:tgtEl>
                                          <p:spTgt spid="5"/>
                                        </p:tgtEl>
                                        <p:attrNameLst>
                                          <p:attrName>ppt_w</p:attrName>
                                        </p:attrNameLst>
                                      </p:cBhvr>
                                      <p:tavLst>
                                        <p:tav tm="0">
                                          <p:val>
                                            <p:fltVal val="0"/>
                                          </p:val>
                                        </p:tav>
                                        <p:tav tm="100000">
                                          <p:val>
                                            <p:strVal val="#ppt_w"/>
                                          </p:val>
                                        </p:tav>
                                      </p:tavLst>
                                    </p:anim>
                                    <p:anim calcmode="lin" valueType="num">
                                      <p:cBhvr>
                                        <p:cTn id="20" dur="200" fill="hold"/>
                                        <p:tgtEl>
                                          <p:spTgt spid="5"/>
                                        </p:tgtEl>
                                        <p:attrNameLst>
                                          <p:attrName>ppt_h</p:attrName>
                                        </p:attrNameLst>
                                      </p:cBhvr>
                                      <p:tavLst>
                                        <p:tav tm="0">
                                          <p:val>
                                            <p:fltVal val="0"/>
                                          </p:val>
                                        </p:tav>
                                        <p:tav tm="100000">
                                          <p:val>
                                            <p:strVal val="#ppt_h"/>
                                          </p:val>
                                        </p:tav>
                                      </p:tavLst>
                                    </p:anim>
                                    <p:animEffect transition="in" filter="fade">
                                      <p:cBhvr>
                                        <p:cTn id="21"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object 3">
            <a:extLst>
              <a:ext uri="{FF2B5EF4-FFF2-40B4-BE49-F238E27FC236}">
                <a16:creationId xmlns:a16="http://schemas.microsoft.com/office/drawing/2014/main" id="{20715918-1D2D-EB4E-A628-F58D1D49B895}"/>
              </a:ext>
            </a:extLst>
          </p:cNvPr>
          <p:cNvSpPr/>
          <p:nvPr/>
        </p:nvSpPr>
        <p:spPr>
          <a:xfrm>
            <a:off x="5129437" y="9843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38" name="object 4">
            <a:extLst>
              <a:ext uri="{FF2B5EF4-FFF2-40B4-BE49-F238E27FC236}">
                <a16:creationId xmlns:a16="http://schemas.microsoft.com/office/drawing/2014/main" id="{933139F1-6702-CA49-99D9-976280BBA48F}"/>
              </a:ext>
            </a:extLst>
          </p:cNvPr>
          <p:cNvSpPr txBox="1"/>
          <p:nvPr/>
        </p:nvSpPr>
        <p:spPr>
          <a:xfrm>
            <a:off x="5129437" y="984342"/>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grpSp>
        <p:nvGrpSpPr>
          <p:cNvPr id="71" name="object 71"/>
          <p:cNvGrpSpPr/>
          <p:nvPr/>
        </p:nvGrpSpPr>
        <p:grpSpPr>
          <a:xfrm>
            <a:off x="2950384" y="352467"/>
            <a:ext cx="6291232" cy="776705"/>
            <a:chOff x="1125678" y="200465"/>
            <a:chExt cx="3547110" cy="368935"/>
          </a:xfrm>
        </p:grpSpPr>
        <p:sp>
          <p:nvSpPr>
            <p:cNvPr id="72" name="object 72"/>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3" name="object 73"/>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4" name="object 84"/>
          <p:cNvSpPr txBox="1">
            <a:spLocks noGrp="1"/>
          </p:cNvSpPr>
          <p:nvPr>
            <p:ph type="title"/>
          </p:nvPr>
        </p:nvSpPr>
        <p:spPr>
          <a:xfrm>
            <a:off x="2950036" y="375648"/>
            <a:ext cx="622365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Oorzaken ongelukken</a:t>
            </a:r>
            <a:endParaRPr sz="4100">
              <a:solidFill>
                <a:schemeClr val="accent6"/>
              </a:solidFill>
            </a:endParaRPr>
          </a:p>
        </p:txBody>
      </p:sp>
      <p:sp>
        <p:nvSpPr>
          <p:cNvPr id="3" name="Rectangle 2">
            <a:extLst>
              <a:ext uri="{FF2B5EF4-FFF2-40B4-BE49-F238E27FC236}">
                <a16:creationId xmlns:a16="http://schemas.microsoft.com/office/drawing/2014/main" id="{1911D921-4C8B-3B4A-9673-07632F1D4D5B}"/>
              </a:ext>
            </a:extLst>
          </p:cNvPr>
          <p:cNvSpPr/>
          <p:nvPr/>
        </p:nvSpPr>
        <p:spPr>
          <a:xfrm>
            <a:off x="5475035" y="-1446070"/>
            <a:ext cx="184731" cy="369332"/>
          </a:xfrm>
          <a:prstGeom prst="rect">
            <a:avLst/>
          </a:prstGeom>
        </p:spPr>
        <p:txBody>
          <a:bodyPr wrap="none">
            <a:spAutoFit/>
          </a:bodyPr>
          <a:lstStyle/>
          <a:p>
            <a:endParaRPr lang="en-GB">
              <a:solidFill>
                <a:srgbClr val="000000"/>
              </a:solidFill>
              <a:latin typeface="Verdana" panose="020B0604030504040204" pitchFamily="34" charset="0"/>
            </a:endParaRPr>
          </a:p>
        </p:txBody>
      </p:sp>
      <p:sp>
        <p:nvSpPr>
          <p:cNvPr id="42" name="object 33">
            <a:extLst>
              <a:ext uri="{FF2B5EF4-FFF2-40B4-BE49-F238E27FC236}">
                <a16:creationId xmlns:a16="http://schemas.microsoft.com/office/drawing/2014/main" id="{1C110FFB-E0A4-F343-AD81-5363D3D4F531}"/>
              </a:ext>
            </a:extLst>
          </p:cNvPr>
          <p:cNvSpPr/>
          <p:nvPr/>
        </p:nvSpPr>
        <p:spPr>
          <a:xfrm>
            <a:off x="6097589" y="1975383"/>
            <a:ext cx="56670" cy="3921301"/>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44" name="Content Placeholder 2">
            <a:extLst>
              <a:ext uri="{FF2B5EF4-FFF2-40B4-BE49-F238E27FC236}">
                <a16:creationId xmlns:a16="http://schemas.microsoft.com/office/drawing/2014/main" id="{FEE51DD2-FB0F-924A-B1CE-4AEC22E9707C}"/>
              </a:ext>
            </a:extLst>
          </p:cNvPr>
          <p:cNvSpPr txBox="1">
            <a:spLocks/>
          </p:cNvSpPr>
          <p:nvPr/>
        </p:nvSpPr>
        <p:spPr>
          <a:xfrm>
            <a:off x="6616719" y="2408425"/>
            <a:ext cx="4944392" cy="381276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defRPr/>
            </a:pPr>
            <a:r>
              <a:rPr lang="nl-NL" sz="1500" b="1" dirty="0">
                <a:latin typeface="Verdana"/>
                <a:ea typeface="Verdana"/>
              </a:rPr>
              <a:t>Legaal vuurwerk kan productiefouten hebben</a:t>
            </a:r>
          </a:p>
          <a:p>
            <a:pPr>
              <a:defRPr/>
            </a:pPr>
            <a:r>
              <a:rPr lang="nl-NL" sz="1500" dirty="0">
                <a:latin typeface="Verdana"/>
                <a:ea typeface="Verdana"/>
              </a:rPr>
              <a:t>Het gaat te snel af</a:t>
            </a:r>
            <a:endParaRPr lang="nl-NL" sz="1500" dirty="0">
              <a:ea typeface="Verdana"/>
              <a:cs typeface="Calibri"/>
            </a:endParaRPr>
          </a:p>
          <a:p>
            <a:pPr>
              <a:defRPr/>
            </a:pPr>
            <a:r>
              <a:rPr lang="nl-NL" sz="1800" dirty="0">
                <a:latin typeface="Calibri"/>
                <a:ea typeface="Verdana"/>
                <a:cs typeface="Calibri"/>
              </a:rPr>
              <a:t>Het geeft een steekvlam</a:t>
            </a:r>
            <a:endParaRPr lang="nl-NL" sz="1500">
              <a:ea typeface="Verdana"/>
              <a:cs typeface="Calibri"/>
            </a:endParaRPr>
          </a:p>
          <a:p>
            <a:pPr>
              <a:defRPr/>
            </a:pPr>
            <a:r>
              <a:rPr lang="nl-NL" sz="1800" dirty="0">
                <a:latin typeface="Calibri"/>
                <a:ea typeface="Verdana"/>
                <a:cs typeface="Calibri"/>
              </a:rPr>
              <a:t>Het doet niet wat erop staat</a:t>
            </a:r>
            <a:endParaRPr lang="nl-NL" sz="1500" dirty="0">
              <a:ea typeface="Verdana"/>
              <a:cs typeface="Calibri"/>
            </a:endParaRPr>
          </a:p>
          <a:p>
            <a:pPr>
              <a:defRPr/>
            </a:pPr>
            <a:r>
              <a:rPr lang="nl-NL" sz="1800" dirty="0">
                <a:latin typeface="Calibri"/>
                <a:ea typeface="Verdana"/>
                <a:cs typeface="Calibri"/>
              </a:rPr>
              <a:t>Het valt om</a:t>
            </a:r>
          </a:p>
          <a:p>
            <a:pPr>
              <a:defRPr/>
            </a:pPr>
            <a:endParaRPr lang="nl-NL" sz="1500" dirty="0"/>
          </a:p>
          <a:p>
            <a:pPr marL="0" indent="0">
              <a:buNone/>
              <a:defRPr/>
            </a:pPr>
            <a:endParaRPr lang="nl-NL" sz="1500" b="1" dirty="0"/>
          </a:p>
          <a:p>
            <a:pPr fontAlgn="base">
              <a:defRPr/>
            </a:pPr>
            <a:endParaRPr lang="nl-NL" sz="1500"/>
          </a:p>
        </p:txBody>
      </p:sp>
      <p:sp>
        <p:nvSpPr>
          <p:cNvPr id="9" name="object 6">
            <a:extLst>
              <a:ext uri="{FF2B5EF4-FFF2-40B4-BE49-F238E27FC236}">
                <a16:creationId xmlns:a16="http://schemas.microsoft.com/office/drawing/2014/main" id="{B4CF72CA-66FF-24E2-6EE4-C48139C45269}"/>
              </a:ext>
            </a:extLst>
          </p:cNvPr>
          <p:cNvSpPr txBox="1"/>
          <p:nvPr/>
        </p:nvSpPr>
        <p:spPr>
          <a:xfrm>
            <a:off x="978302" y="1971095"/>
            <a:ext cx="3953810" cy="351646"/>
          </a:xfrm>
          <a:prstGeom prst="rect">
            <a:avLst/>
          </a:prstGeom>
          <a:solidFill>
            <a:srgbClr val="EF8D16"/>
          </a:solidFill>
        </p:spPr>
        <p:txBody>
          <a:bodyPr vert="horz" wrap="square" lIns="0" tIns="30745" rIns="0" bIns="0" rtlCol="0" anchor="t">
            <a:spAutoFit/>
          </a:bodyPr>
          <a:lstStyle/>
          <a:p>
            <a:pPr algn="ctr">
              <a:lnSpc>
                <a:spcPts val="2495"/>
              </a:lnSpc>
              <a:spcBef>
                <a:spcPts val="240"/>
              </a:spcBef>
            </a:pPr>
            <a:r>
              <a:rPr lang="nl-NL" sz="2100" b="1" spc="-21" dirty="0">
                <a:solidFill>
                  <a:srgbClr val="FFFFFF"/>
                </a:solidFill>
                <a:latin typeface="Verdana"/>
                <a:ea typeface="Verdana"/>
                <a:cs typeface="Verdana"/>
              </a:rPr>
              <a:t>2. Legaal vuurwerk</a:t>
            </a:r>
          </a:p>
        </p:txBody>
      </p:sp>
      <p:pic>
        <p:nvPicPr>
          <p:cNvPr id="14" name="Picture 13" descr="A hospital bed with a face and tears&#10;&#10;Description automatically generated">
            <a:extLst>
              <a:ext uri="{FF2B5EF4-FFF2-40B4-BE49-F238E27FC236}">
                <a16:creationId xmlns:a16="http://schemas.microsoft.com/office/drawing/2014/main" id="{0DECA9BB-BF71-F15D-FCBB-821883F82F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231" y="2601776"/>
            <a:ext cx="4147706" cy="3097978"/>
          </a:xfrm>
          <a:prstGeom prst="rect">
            <a:avLst/>
          </a:prstGeom>
        </p:spPr>
      </p:pic>
    </p:spTree>
    <p:extLst>
      <p:ext uri="{BB962C8B-B14F-4D97-AF65-F5344CB8AC3E}">
        <p14:creationId xmlns:p14="http://schemas.microsoft.com/office/powerpoint/2010/main" val="295086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object 3">
            <a:extLst>
              <a:ext uri="{FF2B5EF4-FFF2-40B4-BE49-F238E27FC236}">
                <a16:creationId xmlns:a16="http://schemas.microsoft.com/office/drawing/2014/main" id="{20715918-1D2D-EB4E-A628-F58D1D49B895}"/>
              </a:ext>
            </a:extLst>
          </p:cNvPr>
          <p:cNvSpPr/>
          <p:nvPr/>
        </p:nvSpPr>
        <p:spPr>
          <a:xfrm>
            <a:off x="5129437" y="9843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38" name="object 4">
            <a:extLst>
              <a:ext uri="{FF2B5EF4-FFF2-40B4-BE49-F238E27FC236}">
                <a16:creationId xmlns:a16="http://schemas.microsoft.com/office/drawing/2014/main" id="{933139F1-6702-CA49-99D9-976280BBA48F}"/>
              </a:ext>
            </a:extLst>
          </p:cNvPr>
          <p:cNvSpPr txBox="1"/>
          <p:nvPr/>
        </p:nvSpPr>
        <p:spPr>
          <a:xfrm>
            <a:off x="5129437" y="984342"/>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grpSp>
        <p:nvGrpSpPr>
          <p:cNvPr id="71" name="object 71"/>
          <p:cNvGrpSpPr/>
          <p:nvPr/>
        </p:nvGrpSpPr>
        <p:grpSpPr>
          <a:xfrm>
            <a:off x="2950384" y="352467"/>
            <a:ext cx="6291232" cy="776705"/>
            <a:chOff x="1125678" y="200465"/>
            <a:chExt cx="3547110" cy="368935"/>
          </a:xfrm>
        </p:grpSpPr>
        <p:sp>
          <p:nvSpPr>
            <p:cNvPr id="72" name="object 72"/>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3" name="object 73"/>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4" name="object 84"/>
          <p:cNvSpPr txBox="1">
            <a:spLocks noGrp="1"/>
          </p:cNvSpPr>
          <p:nvPr>
            <p:ph type="title"/>
          </p:nvPr>
        </p:nvSpPr>
        <p:spPr>
          <a:xfrm>
            <a:off x="2950036" y="375648"/>
            <a:ext cx="622365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Oorzaken ongelukken</a:t>
            </a:r>
            <a:endParaRPr sz="4100">
              <a:solidFill>
                <a:schemeClr val="accent6"/>
              </a:solidFill>
            </a:endParaRPr>
          </a:p>
        </p:txBody>
      </p:sp>
      <p:sp>
        <p:nvSpPr>
          <p:cNvPr id="3" name="Rectangle 2">
            <a:extLst>
              <a:ext uri="{FF2B5EF4-FFF2-40B4-BE49-F238E27FC236}">
                <a16:creationId xmlns:a16="http://schemas.microsoft.com/office/drawing/2014/main" id="{1911D921-4C8B-3B4A-9673-07632F1D4D5B}"/>
              </a:ext>
            </a:extLst>
          </p:cNvPr>
          <p:cNvSpPr/>
          <p:nvPr/>
        </p:nvSpPr>
        <p:spPr>
          <a:xfrm>
            <a:off x="5475035" y="-1446070"/>
            <a:ext cx="184731" cy="369332"/>
          </a:xfrm>
          <a:prstGeom prst="rect">
            <a:avLst/>
          </a:prstGeom>
        </p:spPr>
        <p:txBody>
          <a:bodyPr wrap="none">
            <a:spAutoFit/>
          </a:bodyPr>
          <a:lstStyle/>
          <a:p>
            <a:endParaRPr lang="en-GB">
              <a:solidFill>
                <a:srgbClr val="000000"/>
              </a:solidFill>
              <a:latin typeface="Verdana" panose="020B0604030504040204" pitchFamily="34" charset="0"/>
            </a:endParaRPr>
          </a:p>
        </p:txBody>
      </p:sp>
      <p:sp>
        <p:nvSpPr>
          <p:cNvPr id="42" name="object 33">
            <a:extLst>
              <a:ext uri="{FF2B5EF4-FFF2-40B4-BE49-F238E27FC236}">
                <a16:creationId xmlns:a16="http://schemas.microsoft.com/office/drawing/2014/main" id="{1C110FFB-E0A4-F343-AD81-5363D3D4F531}"/>
              </a:ext>
            </a:extLst>
          </p:cNvPr>
          <p:cNvSpPr/>
          <p:nvPr/>
        </p:nvSpPr>
        <p:spPr>
          <a:xfrm>
            <a:off x="6097589" y="1975383"/>
            <a:ext cx="56670" cy="3921301"/>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44" name="Content Placeholder 2">
            <a:extLst>
              <a:ext uri="{FF2B5EF4-FFF2-40B4-BE49-F238E27FC236}">
                <a16:creationId xmlns:a16="http://schemas.microsoft.com/office/drawing/2014/main" id="{FEE51DD2-FB0F-924A-B1CE-4AEC22E9707C}"/>
              </a:ext>
            </a:extLst>
          </p:cNvPr>
          <p:cNvSpPr txBox="1">
            <a:spLocks/>
          </p:cNvSpPr>
          <p:nvPr/>
        </p:nvSpPr>
        <p:spPr>
          <a:xfrm>
            <a:off x="6616719" y="2408425"/>
            <a:ext cx="4944392" cy="381276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defRPr/>
            </a:pPr>
            <a:r>
              <a:rPr lang="nl-NL" sz="1500" b="1" dirty="0">
                <a:latin typeface="Verdana"/>
                <a:ea typeface="Verdana"/>
              </a:rPr>
              <a:t>Illegaal vuurwerk is onveilig en kan ernstige verwondingen geven</a:t>
            </a:r>
          </a:p>
          <a:p>
            <a:pPr>
              <a:defRPr/>
            </a:pPr>
            <a:r>
              <a:rPr lang="nl-NL" sz="1500" dirty="0">
                <a:latin typeface="Verdana"/>
                <a:ea typeface="Verdana"/>
              </a:rPr>
              <a:t>Het kan een te harde knal geven</a:t>
            </a:r>
          </a:p>
          <a:p>
            <a:pPr>
              <a:defRPr/>
            </a:pPr>
            <a:r>
              <a:rPr lang="nl-NL" sz="1500" dirty="0">
                <a:latin typeface="Verdana"/>
                <a:ea typeface="Verdana"/>
              </a:rPr>
              <a:t>Er kan een onvoorspelbare ontploffing ontstaan</a:t>
            </a:r>
            <a:endParaRPr lang="nl-NL" sz="1500" dirty="0" err="1"/>
          </a:p>
          <a:p>
            <a:pPr>
              <a:defRPr/>
            </a:pPr>
            <a:r>
              <a:rPr lang="nl-NL" sz="1500" dirty="0">
                <a:latin typeface="Verdana"/>
                <a:ea typeface="Verdana"/>
              </a:rPr>
              <a:t>Het kan te snel afgaan</a:t>
            </a:r>
            <a:endParaRPr lang="nl-NL" dirty="0"/>
          </a:p>
          <a:p>
            <a:pPr>
              <a:defRPr/>
            </a:pPr>
            <a:endParaRPr lang="nl-NL" sz="1500" dirty="0"/>
          </a:p>
        </p:txBody>
      </p:sp>
      <p:sp>
        <p:nvSpPr>
          <p:cNvPr id="41" name="object 6">
            <a:extLst>
              <a:ext uri="{FF2B5EF4-FFF2-40B4-BE49-F238E27FC236}">
                <a16:creationId xmlns:a16="http://schemas.microsoft.com/office/drawing/2014/main" id="{1D4BEB08-7964-6544-8630-9475B16B4979}"/>
              </a:ext>
            </a:extLst>
          </p:cNvPr>
          <p:cNvSpPr txBox="1"/>
          <p:nvPr/>
        </p:nvSpPr>
        <p:spPr>
          <a:xfrm>
            <a:off x="1661276" y="2408425"/>
            <a:ext cx="3101573" cy="351646"/>
          </a:xfrm>
          <a:prstGeom prst="rect">
            <a:avLst/>
          </a:prstGeom>
          <a:solidFill>
            <a:srgbClr val="EF8D16"/>
          </a:solidFill>
        </p:spPr>
        <p:txBody>
          <a:bodyPr vert="horz" wrap="square" lIns="0" tIns="30745" rIns="0" bIns="0" rtlCol="0" anchor="t">
            <a:spAutoFit/>
          </a:bodyPr>
          <a:lstStyle/>
          <a:p>
            <a:pPr algn="ctr">
              <a:lnSpc>
                <a:spcPts val="2495"/>
              </a:lnSpc>
              <a:spcBef>
                <a:spcPts val="240"/>
              </a:spcBef>
            </a:pPr>
            <a:r>
              <a:rPr lang="nl-NL" sz="2100" b="1" spc="-21" dirty="0">
                <a:solidFill>
                  <a:srgbClr val="FFFFFF"/>
                </a:solidFill>
                <a:latin typeface="Verdana"/>
                <a:cs typeface="Verdana"/>
              </a:rPr>
              <a:t>3. Illegaal vuurwerk</a:t>
            </a:r>
            <a:endParaRPr sz="2100" dirty="0">
              <a:latin typeface="Verdana"/>
              <a:cs typeface="Verdana"/>
            </a:endParaRPr>
          </a:p>
        </p:txBody>
      </p:sp>
      <p:pic>
        <p:nvPicPr>
          <p:cNvPr id="12" name="Picture 11" descr="A black and white object with a skull and crossbones on it&#10;&#10;Description automatically generated">
            <a:extLst>
              <a:ext uri="{FF2B5EF4-FFF2-40B4-BE49-F238E27FC236}">
                <a16:creationId xmlns:a16="http://schemas.microsoft.com/office/drawing/2014/main" id="{AC4EE528-DEEE-2C7B-2C14-2D15D0368A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6591" y="2750337"/>
            <a:ext cx="3710940" cy="3055620"/>
          </a:xfrm>
          <a:prstGeom prst="rect">
            <a:avLst/>
          </a:prstGeom>
        </p:spPr>
      </p:pic>
    </p:spTree>
    <p:extLst>
      <p:ext uri="{BB962C8B-B14F-4D97-AF65-F5344CB8AC3E}">
        <p14:creationId xmlns:p14="http://schemas.microsoft.com/office/powerpoint/2010/main" val="288015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27CB7-1F6F-AF3E-0152-77A95AB53F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DC2772-7832-EC2A-8897-7FFCC6BEAFCE}"/>
              </a:ext>
            </a:extLst>
          </p:cNvPr>
          <p:cNvSpPr>
            <a:spLocks noGrp="1"/>
          </p:cNvSpPr>
          <p:nvPr>
            <p:ph type="title"/>
          </p:nvPr>
        </p:nvSpPr>
        <p:spPr/>
        <p:txBody>
          <a:bodyPr/>
          <a:lstStyle/>
          <a:p>
            <a:r>
              <a:rPr lang="nl-NL">
                <a:solidFill>
                  <a:schemeClr val="tx1"/>
                </a:solidFill>
              </a:rPr>
              <a:t>ANIMATIE TIP 2</a:t>
            </a:r>
          </a:p>
        </p:txBody>
      </p:sp>
      <p:sp>
        <p:nvSpPr>
          <p:cNvPr id="3" name="Tijdelijke aanduiding voor tekst 2">
            <a:extLst>
              <a:ext uri="{FF2B5EF4-FFF2-40B4-BE49-F238E27FC236}">
                <a16:creationId xmlns:a16="http://schemas.microsoft.com/office/drawing/2014/main" id="{D017C40F-632D-6294-ED51-AB382D69FC09}"/>
              </a:ext>
            </a:extLst>
          </p:cNvPr>
          <p:cNvSpPr>
            <a:spLocks noGrp="1"/>
          </p:cNvSpPr>
          <p:nvPr>
            <p:ph type="body" idx="1"/>
          </p:nvPr>
        </p:nvSpPr>
        <p:spPr/>
        <p:txBody>
          <a:bodyPr/>
          <a:lstStyle/>
          <a:p>
            <a:r>
              <a:rPr lang="nl-NL"/>
              <a:t>Hier komt een animatie</a:t>
            </a:r>
          </a:p>
        </p:txBody>
      </p:sp>
      <p:pic>
        <p:nvPicPr>
          <p:cNvPr id="4" name="Onlinemedia 3" title="Tip 2, 4VuurwerkVeilig 2024">
            <a:hlinkClick r:id="" action="ppaction://media"/>
            <a:extLst>
              <a:ext uri="{FF2B5EF4-FFF2-40B4-BE49-F238E27FC236}">
                <a16:creationId xmlns:a16="http://schemas.microsoft.com/office/drawing/2014/main" id="{1CBDFFE8-7284-235F-3FF0-1BEEE1E27505}"/>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19204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object 71">
            <a:extLst>
              <a:ext uri="{FF2B5EF4-FFF2-40B4-BE49-F238E27FC236}">
                <a16:creationId xmlns:a16="http://schemas.microsoft.com/office/drawing/2014/main" id="{ED0D5E67-0971-6D46-A4D6-4CB83E7C84EB}"/>
              </a:ext>
            </a:extLst>
          </p:cNvPr>
          <p:cNvGrpSpPr/>
          <p:nvPr/>
        </p:nvGrpSpPr>
        <p:grpSpPr>
          <a:xfrm>
            <a:off x="3215178" y="291668"/>
            <a:ext cx="5756376" cy="1415197"/>
            <a:chOff x="1125678" y="200465"/>
            <a:chExt cx="3547110" cy="368935"/>
          </a:xfrm>
        </p:grpSpPr>
        <p:sp>
          <p:nvSpPr>
            <p:cNvPr id="26" name="object 72">
              <a:extLst>
                <a:ext uri="{FF2B5EF4-FFF2-40B4-BE49-F238E27FC236}">
                  <a16:creationId xmlns:a16="http://schemas.microsoft.com/office/drawing/2014/main" id="{F4FE3402-E70B-4245-BF69-C8007D6811B6}"/>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7" name="object 73">
              <a:extLst>
                <a:ext uri="{FF2B5EF4-FFF2-40B4-BE49-F238E27FC236}">
                  <a16:creationId xmlns:a16="http://schemas.microsoft.com/office/drawing/2014/main" id="{8A0AB2A2-AAA0-814C-9421-38B1D8771606}"/>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grpSp>
        <p:nvGrpSpPr>
          <p:cNvPr id="38" name="Group 37">
            <a:extLst>
              <a:ext uri="{FF2B5EF4-FFF2-40B4-BE49-F238E27FC236}">
                <a16:creationId xmlns:a16="http://schemas.microsoft.com/office/drawing/2014/main" id="{EDF6032E-D6EE-FC4C-BCFA-444E10DA5A27}"/>
              </a:ext>
            </a:extLst>
          </p:cNvPr>
          <p:cNvGrpSpPr/>
          <p:nvPr/>
        </p:nvGrpSpPr>
        <p:grpSpPr>
          <a:xfrm>
            <a:off x="489242" y="2572890"/>
            <a:ext cx="4084891" cy="1079977"/>
            <a:chOff x="-763046" y="2284235"/>
            <a:chExt cx="4084891" cy="1079977"/>
          </a:xfrm>
        </p:grpSpPr>
        <p:sp>
          <p:nvSpPr>
            <p:cNvPr id="9" name="object 9"/>
            <p:cNvSpPr/>
            <p:nvPr/>
          </p:nvSpPr>
          <p:spPr>
            <a:xfrm>
              <a:off x="1471689" y="3275980"/>
              <a:ext cx="533400" cy="88232"/>
            </a:xfrm>
            <a:custGeom>
              <a:avLst/>
              <a:gdLst/>
              <a:ahLst/>
              <a:cxnLst/>
              <a:rect l="l" t="t" r="r" b="b"/>
              <a:pathLst>
                <a:path w="253365" h="41910">
                  <a:moveTo>
                    <a:pt x="0" y="0"/>
                  </a:moveTo>
                  <a:lnTo>
                    <a:pt x="36169" y="41313"/>
                  </a:lnTo>
                  <a:lnTo>
                    <a:pt x="72275" y="0"/>
                  </a:lnTo>
                  <a:lnTo>
                    <a:pt x="108445" y="41313"/>
                  </a:lnTo>
                  <a:lnTo>
                    <a:pt x="144614" y="0"/>
                  </a:lnTo>
                  <a:lnTo>
                    <a:pt x="180771" y="41313"/>
                  </a:lnTo>
                  <a:lnTo>
                    <a:pt x="217017" y="0"/>
                  </a:lnTo>
                  <a:lnTo>
                    <a:pt x="253238" y="41313"/>
                  </a:lnTo>
                </a:path>
              </a:pathLst>
            </a:custGeom>
            <a:ln w="19050">
              <a:solidFill>
                <a:srgbClr val="0023FF"/>
              </a:solidFill>
            </a:ln>
          </p:spPr>
          <p:txBody>
            <a:bodyPr wrap="square" lIns="0" tIns="0" rIns="0" bIns="0" rtlCol="0"/>
            <a:lstStyle/>
            <a:p>
              <a:endParaRPr sz="3790">
                <a:latin typeface="Verdana" panose="020B0604030504040204" pitchFamily="34" charset="0"/>
              </a:endParaRPr>
            </a:p>
          </p:txBody>
        </p:sp>
        <p:sp>
          <p:nvSpPr>
            <p:cNvPr id="17" name="object 17"/>
            <p:cNvSpPr txBox="1"/>
            <p:nvPr/>
          </p:nvSpPr>
          <p:spPr>
            <a:xfrm>
              <a:off x="-499291" y="2284235"/>
              <a:ext cx="3821136" cy="551433"/>
            </a:xfrm>
            <a:prstGeom prst="rect">
              <a:avLst/>
            </a:prstGeom>
            <a:solidFill>
              <a:srgbClr val="0023FF"/>
            </a:solidFill>
          </p:spPr>
          <p:txBody>
            <a:bodyPr vert="horz" wrap="square" lIns="0" tIns="0" rIns="0" bIns="0" rtlCol="0" anchor="t">
              <a:spAutoFit/>
            </a:bodyPr>
            <a:lstStyle/>
            <a:p>
              <a:pPr marL="74295">
                <a:lnSpc>
                  <a:spcPts val="4347"/>
                </a:lnSpc>
              </a:pPr>
              <a:r>
                <a:rPr lang="nl-NL" sz="4000" b="1" spc="11" dirty="0">
                  <a:solidFill>
                    <a:srgbClr val="FFFFFF"/>
                  </a:solidFill>
                  <a:latin typeface="Rockwell"/>
                  <a:cs typeface="Verdana"/>
                </a:rPr>
                <a:t>200 kinderen</a:t>
              </a:r>
              <a:endParaRPr lang="nl-NL" sz="4000" dirty="0">
                <a:latin typeface="Rockwell"/>
                <a:cs typeface="Verdana"/>
              </a:endParaRPr>
            </a:p>
          </p:txBody>
        </p:sp>
        <p:sp>
          <p:nvSpPr>
            <p:cNvPr id="18" name="object 18"/>
            <p:cNvSpPr txBox="1"/>
            <p:nvPr/>
          </p:nvSpPr>
          <p:spPr>
            <a:xfrm>
              <a:off x="-763046" y="2920316"/>
              <a:ext cx="3464488" cy="359248"/>
            </a:xfrm>
            <a:prstGeom prst="rect">
              <a:avLst/>
            </a:prstGeom>
          </p:spPr>
          <p:txBody>
            <a:bodyPr vert="horz" wrap="square" lIns="0" tIns="44116" rIns="0" bIns="0" rtlCol="0">
              <a:spAutoFit/>
            </a:bodyPr>
            <a:lstStyle/>
            <a:p>
              <a:pPr marL="491964" marR="12032" indent="-466566" algn="r">
                <a:lnSpc>
                  <a:spcPts val="2442"/>
                </a:lnSpc>
                <a:spcBef>
                  <a:spcPts val="347"/>
                </a:spcBef>
              </a:pPr>
              <a:r>
                <a:rPr lang="nl-NL" sz="2800" b="1" spc="-21" dirty="0">
                  <a:solidFill>
                    <a:srgbClr val="1D1D1B"/>
                  </a:solidFill>
                  <a:latin typeface="Rockwell" panose="02060603020205020403" pitchFamily="18" charset="0"/>
                  <a:cs typeface="Verdana"/>
                </a:rPr>
                <a:t>onder de 12 jaar</a:t>
              </a:r>
              <a:endParaRPr sz="2800" dirty="0">
                <a:latin typeface="Rockwell" panose="02060603020205020403" pitchFamily="18" charset="0"/>
                <a:cs typeface="Verdana"/>
              </a:endParaRPr>
            </a:p>
          </p:txBody>
        </p:sp>
      </p:grpSp>
      <p:sp>
        <p:nvSpPr>
          <p:cNvPr id="8" name="object 8"/>
          <p:cNvSpPr/>
          <p:nvPr/>
        </p:nvSpPr>
        <p:spPr>
          <a:xfrm>
            <a:off x="9203129" y="3564635"/>
            <a:ext cx="533400" cy="88232"/>
          </a:xfrm>
          <a:custGeom>
            <a:avLst/>
            <a:gdLst/>
            <a:ahLst/>
            <a:cxnLst/>
            <a:rect l="l" t="t" r="r" b="b"/>
            <a:pathLst>
              <a:path w="253364" h="41910">
                <a:moveTo>
                  <a:pt x="0" y="0"/>
                </a:moveTo>
                <a:lnTo>
                  <a:pt x="36169" y="41313"/>
                </a:lnTo>
                <a:lnTo>
                  <a:pt x="72275" y="0"/>
                </a:lnTo>
                <a:lnTo>
                  <a:pt x="108445" y="41313"/>
                </a:lnTo>
                <a:lnTo>
                  <a:pt x="144614" y="0"/>
                </a:lnTo>
                <a:lnTo>
                  <a:pt x="180771" y="41313"/>
                </a:lnTo>
                <a:lnTo>
                  <a:pt x="217017" y="0"/>
                </a:lnTo>
                <a:lnTo>
                  <a:pt x="253238" y="41313"/>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sp>
        <p:nvSpPr>
          <p:cNvPr id="15" name="object 15"/>
          <p:cNvSpPr txBox="1"/>
          <p:nvPr/>
        </p:nvSpPr>
        <p:spPr>
          <a:xfrm>
            <a:off x="8224725" y="2572890"/>
            <a:ext cx="3576199" cy="551433"/>
          </a:xfrm>
          <a:prstGeom prst="rect">
            <a:avLst/>
          </a:prstGeom>
          <a:solidFill>
            <a:srgbClr val="FF07AC"/>
          </a:solidFill>
        </p:spPr>
        <p:txBody>
          <a:bodyPr vert="horz" wrap="square" lIns="0" tIns="0" rIns="0" bIns="0" rtlCol="0" anchor="t">
            <a:spAutoFit/>
          </a:bodyPr>
          <a:lstStyle/>
          <a:p>
            <a:pPr marL="50800">
              <a:lnSpc>
                <a:spcPts val="4347"/>
              </a:lnSpc>
            </a:pPr>
            <a:r>
              <a:rPr lang="nl-NL" sz="4000" b="1" spc="11" dirty="0">
                <a:solidFill>
                  <a:srgbClr val="FFFFFF"/>
                </a:solidFill>
                <a:latin typeface="Rockwell"/>
                <a:cs typeface="Verdana"/>
              </a:rPr>
              <a:t>280 kinderen</a:t>
            </a:r>
            <a:endParaRPr lang="nl-NL" sz="4000" dirty="0">
              <a:latin typeface="Rockwell"/>
              <a:cs typeface="Verdana"/>
            </a:endParaRPr>
          </a:p>
        </p:txBody>
      </p:sp>
      <p:sp>
        <p:nvSpPr>
          <p:cNvPr id="16" name="object 16"/>
          <p:cNvSpPr txBox="1"/>
          <p:nvPr/>
        </p:nvSpPr>
        <p:spPr>
          <a:xfrm>
            <a:off x="8224725" y="3208971"/>
            <a:ext cx="3576199" cy="359248"/>
          </a:xfrm>
          <a:prstGeom prst="rect">
            <a:avLst/>
          </a:prstGeom>
        </p:spPr>
        <p:txBody>
          <a:bodyPr vert="horz" wrap="square" lIns="0" tIns="44116" rIns="0" bIns="0" rtlCol="0">
            <a:spAutoFit/>
          </a:bodyPr>
          <a:lstStyle/>
          <a:p>
            <a:pPr marL="26737" marR="10695">
              <a:lnSpc>
                <a:spcPts val="2442"/>
              </a:lnSpc>
              <a:spcBef>
                <a:spcPts val="347"/>
              </a:spcBef>
            </a:pPr>
            <a:r>
              <a:rPr lang="nl-NL" sz="2800" b="1" spc="-11" dirty="0">
                <a:solidFill>
                  <a:srgbClr val="1D1D1B"/>
                </a:solidFill>
                <a:latin typeface="Rockwell" panose="02060603020205020403" pitchFamily="18" charset="0"/>
                <a:cs typeface="Verdana"/>
              </a:rPr>
              <a:t>van 12- 15 jaar</a:t>
            </a:r>
            <a:endParaRPr sz="2800" dirty="0">
              <a:latin typeface="Rockwell" panose="02060603020205020403" pitchFamily="18" charset="0"/>
              <a:cs typeface="Verdana"/>
            </a:endParaRPr>
          </a:p>
        </p:txBody>
      </p:sp>
      <p:sp>
        <p:nvSpPr>
          <p:cNvPr id="21" name="object 30">
            <a:extLst>
              <a:ext uri="{FF2B5EF4-FFF2-40B4-BE49-F238E27FC236}">
                <a16:creationId xmlns:a16="http://schemas.microsoft.com/office/drawing/2014/main" id="{8F7C241B-99B7-4A4E-B804-CD92FEF8EEBD}"/>
              </a:ext>
            </a:extLst>
          </p:cNvPr>
          <p:cNvSpPr txBox="1">
            <a:spLocks/>
          </p:cNvSpPr>
          <p:nvPr/>
        </p:nvSpPr>
        <p:spPr>
          <a:xfrm>
            <a:off x="3184262" y="397529"/>
            <a:ext cx="5756377" cy="1134994"/>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1" i="0" kern="1200">
                <a:solidFill>
                  <a:schemeClr val="bg1"/>
                </a:solidFill>
                <a:latin typeface="Rockwell" panose="02060603020205020403" pitchFamily="18" charset="77"/>
                <a:ea typeface="+mj-ea"/>
                <a:cs typeface="Verdana" panose="020B0604030504040204" pitchFamily="34" charset="0"/>
              </a:defRPr>
            </a:lvl1pPr>
          </a:lstStyle>
          <a:p>
            <a:pPr algn="ctr">
              <a:spcBef>
                <a:spcPts val="474"/>
              </a:spcBef>
            </a:pPr>
            <a:r>
              <a:rPr lang="nl-NL" sz="4000" spc="11" dirty="0">
                <a:solidFill>
                  <a:schemeClr val="accent6"/>
                </a:solidFill>
                <a:latin typeface="Rockwell"/>
                <a:cs typeface="Verdana"/>
              </a:rPr>
              <a:t>Ruim 1200 gewonden in totaal</a:t>
            </a:r>
            <a:endParaRPr lang="nl-NL" sz="4000" dirty="0">
              <a:solidFill>
                <a:schemeClr val="accent6"/>
              </a:solidFill>
              <a:latin typeface="Rockwell"/>
              <a:cs typeface="Verdana"/>
            </a:endParaRPr>
          </a:p>
        </p:txBody>
      </p:sp>
      <p:sp>
        <p:nvSpPr>
          <p:cNvPr id="22" name="object 3">
            <a:extLst>
              <a:ext uri="{FF2B5EF4-FFF2-40B4-BE49-F238E27FC236}">
                <a16:creationId xmlns:a16="http://schemas.microsoft.com/office/drawing/2014/main" id="{3500EC0C-37E8-5B4D-AD33-8925A4FEDDD9}"/>
              </a:ext>
            </a:extLst>
          </p:cNvPr>
          <p:cNvSpPr/>
          <p:nvPr/>
        </p:nvSpPr>
        <p:spPr>
          <a:xfrm>
            <a:off x="4920487" y="1584182"/>
            <a:ext cx="3304238" cy="568330"/>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2500">
              <a:solidFill>
                <a:schemeClr val="accent6"/>
              </a:solidFill>
              <a:latin typeface="Verdana" panose="020B0604030504040204" pitchFamily="34" charset="0"/>
            </a:endParaRPr>
          </a:p>
        </p:txBody>
      </p:sp>
      <p:sp>
        <p:nvSpPr>
          <p:cNvPr id="24" name="TextBox 23">
            <a:extLst>
              <a:ext uri="{FF2B5EF4-FFF2-40B4-BE49-F238E27FC236}">
                <a16:creationId xmlns:a16="http://schemas.microsoft.com/office/drawing/2014/main" id="{BE42495E-9C9F-B744-ACC8-836F32AF5C3A}"/>
              </a:ext>
            </a:extLst>
          </p:cNvPr>
          <p:cNvSpPr txBox="1"/>
          <p:nvPr/>
        </p:nvSpPr>
        <p:spPr>
          <a:xfrm>
            <a:off x="5175444" y="1644917"/>
            <a:ext cx="2794324" cy="769441"/>
          </a:xfrm>
          <a:prstGeom prst="rect">
            <a:avLst/>
          </a:prstGeom>
          <a:noFill/>
        </p:spPr>
        <p:txBody>
          <a:bodyPr wrap="square" lIns="91440" tIns="45720" rIns="91440" bIns="45720" rtlCol="0" anchor="t">
            <a:spAutoFit/>
          </a:bodyPr>
          <a:lstStyle/>
          <a:p>
            <a:r>
              <a:rPr lang="nl-NL" sz="2200" dirty="0">
                <a:solidFill>
                  <a:schemeClr val="accent6"/>
                </a:solidFill>
                <a:latin typeface="Verdana"/>
                <a:ea typeface="Verdana"/>
              </a:rPr>
              <a:t>Cijfers 2023-2024</a:t>
            </a:r>
            <a:endParaRPr lang="nl-NL" sz="2200" dirty="0">
              <a:solidFill>
                <a:schemeClr val="accent6"/>
              </a:solidFill>
              <a:latin typeface="Verdana" panose="020B0604030504040204" pitchFamily="34" charset="0"/>
            </a:endParaRPr>
          </a:p>
          <a:p>
            <a:endParaRPr lang="nl-NL" sz="2200" dirty="0"/>
          </a:p>
        </p:txBody>
      </p:sp>
      <p:pic>
        <p:nvPicPr>
          <p:cNvPr id="6" name="Picture 5" descr="A hospital bed with a face and tears&#10;&#10;Description automatically generated">
            <a:extLst>
              <a:ext uri="{FF2B5EF4-FFF2-40B4-BE49-F238E27FC236}">
                <a16:creationId xmlns:a16="http://schemas.microsoft.com/office/drawing/2014/main" id="{F867A170-E297-D355-CB9B-CFF9E2D9A7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8139" y="2503331"/>
            <a:ext cx="3151035" cy="2353551"/>
          </a:xfrm>
          <a:prstGeom prst="rect">
            <a:avLst/>
          </a:prstGeom>
        </p:spPr>
      </p:pic>
      <p:pic>
        <p:nvPicPr>
          <p:cNvPr id="28" name="Picture 27" descr="A white circle with blue and white text overlay with a white circle with tables and chairs&#10;&#10;Description automatically generated">
            <a:extLst>
              <a:ext uri="{FF2B5EF4-FFF2-40B4-BE49-F238E27FC236}">
                <a16:creationId xmlns:a16="http://schemas.microsoft.com/office/drawing/2014/main" id="{F75C5BE6-44FC-0058-9DA1-FFD8D266F5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03643">
            <a:off x="6983707" y="4497033"/>
            <a:ext cx="1972120" cy="2026565"/>
          </a:xfrm>
          <a:prstGeom prst="rect">
            <a:avLst/>
          </a:prstGeom>
        </p:spPr>
      </p:pic>
    </p:spTree>
    <p:extLst>
      <p:ext uri="{BB962C8B-B14F-4D97-AF65-F5344CB8AC3E}">
        <p14:creationId xmlns:p14="http://schemas.microsoft.com/office/powerpoint/2010/main" val="275784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31" presetClass="entr" presetSubtype="0" fill="hold" nodeType="afterEffect">
                                  <p:stCondLst>
                                    <p:cond delay="100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44B7315B-3C72-C948-9CA7-BDB6ABB79CDE}"/>
              </a:ext>
            </a:extLst>
          </p:cNvPr>
          <p:cNvSpPr/>
          <p:nvPr/>
        </p:nvSpPr>
        <p:spPr>
          <a:xfrm>
            <a:off x="5167537" y="9970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grpSp>
        <p:nvGrpSpPr>
          <p:cNvPr id="26" name="object 71">
            <a:extLst>
              <a:ext uri="{FF2B5EF4-FFF2-40B4-BE49-F238E27FC236}">
                <a16:creationId xmlns:a16="http://schemas.microsoft.com/office/drawing/2014/main" id="{BB4B95DB-396E-4D4D-AD26-8656F4C57079}"/>
              </a:ext>
            </a:extLst>
          </p:cNvPr>
          <p:cNvGrpSpPr/>
          <p:nvPr/>
        </p:nvGrpSpPr>
        <p:grpSpPr>
          <a:xfrm>
            <a:off x="3683726" y="352467"/>
            <a:ext cx="4788642" cy="776705"/>
            <a:chOff x="1125678" y="200465"/>
            <a:chExt cx="3547110" cy="368935"/>
          </a:xfrm>
        </p:grpSpPr>
        <p:sp>
          <p:nvSpPr>
            <p:cNvPr id="27" name="object 72">
              <a:extLst>
                <a:ext uri="{FF2B5EF4-FFF2-40B4-BE49-F238E27FC236}">
                  <a16:creationId xmlns:a16="http://schemas.microsoft.com/office/drawing/2014/main" id="{D6C694D5-28DA-2B40-B622-CA6B5979025B}"/>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8" name="object 73">
              <a:extLst>
                <a:ext uri="{FF2B5EF4-FFF2-40B4-BE49-F238E27FC236}">
                  <a16:creationId xmlns:a16="http://schemas.microsoft.com/office/drawing/2014/main" id="{EF66E131-4062-8042-9AC4-576E5FA439BA}"/>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29" name="object 4">
            <a:extLst>
              <a:ext uri="{FF2B5EF4-FFF2-40B4-BE49-F238E27FC236}">
                <a16:creationId xmlns:a16="http://schemas.microsoft.com/office/drawing/2014/main" id="{4E277A10-2924-1949-AB36-B2F169CB0001}"/>
              </a:ext>
            </a:extLst>
          </p:cNvPr>
          <p:cNvSpPr txBox="1"/>
          <p:nvPr/>
        </p:nvSpPr>
        <p:spPr>
          <a:xfrm>
            <a:off x="5167537" y="997042"/>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sp>
        <p:nvSpPr>
          <p:cNvPr id="31" name="object 30">
            <a:extLst>
              <a:ext uri="{FF2B5EF4-FFF2-40B4-BE49-F238E27FC236}">
                <a16:creationId xmlns:a16="http://schemas.microsoft.com/office/drawing/2014/main" id="{25609B9A-5FF4-844D-B210-93D65E0EB5B1}"/>
              </a:ext>
            </a:extLst>
          </p:cNvPr>
          <p:cNvSpPr txBox="1">
            <a:spLocks/>
          </p:cNvSpPr>
          <p:nvPr/>
        </p:nvSpPr>
        <p:spPr>
          <a:xfrm>
            <a:off x="3594100" y="386460"/>
            <a:ext cx="4878268" cy="657940"/>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1" i="0" kern="1200">
                <a:solidFill>
                  <a:schemeClr val="bg1"/>
                </a:solidFill>
                <a:latin typeface="Rockwell" panose="02060603020205020403" pitchFamily="18" charset="77"/>
                <a:ea typeface="+mj-ea"/>
                <a:cs typeface="Verdana" panose="020B0604030504040204" pitchFamily="34" charset="0"/>
              </a:defRPr>
            </a:lvl1pPr>
          </a:lstStyle>
          <a:p>
            <a:pPr marL="26670" algn="ctr">
              <a:lnSpc>
                <a:spcPct val="100000"/>
              </a:lnSpc>
              <a:spcBef>
                <a:spcPts val="211"/>
              </a:spcBef>
            </a:pPr>
            <a:r>
              <a:rPr lang="en-GB" sz="4100" dirty="0" err="1">
                <a:solidFill>
                  <a:schemeClr val="accent6"/>
                </a:solidFill>
                <a:latin typeface="Rockwell"/>
              </a:rPr>
              <a:t>Cijfers</a:t>
            </a:r>
            <a:r>
              <a:rPr lang="en-GB" sz="4100" dirty="0">
                <a:solidFill>
                  <a:schemeClr val="accent6"/>
                </a:solidFill>
                <a:latin typeface="Rockwell"/>
              </a:rPr>
              <a:t> 2023-2024</a:t>
            </a:r>
            <a:endParaRPr lang="nl-NL" dirty="0">
              <a:solidFill>
                <a:schemeClr val="accent6"/>
              </a:solidFill>
            </a:endParaRPr>
          </a:p>
        </p:txBody>
      </p:sp>
      <p:sp>
        <p:nvSpPr>
          <p:cNvPr id="19" name="object 16">
            <a:extLst>
              <a:ext uri="{FF2B5EF4-FFF2-40B4-BE49-F238E27FC236}">
                <a16:creationId xmlns:a16="http://schemas.microsoft.com/office/drawing/2014/main" id="{42D3EAB0-4DD4-AA4C-B563-C6958A702C35}"/>
              </a:ext>
            </a:extLst>
          </p:cNvPr>
          <p:cNvSpPr txBox="1"/>
          <p:nvPr/>
        </p:nvSpPr>
        <p:spPr>
          <a:xfrm>
            <a:off x="8791972" y="2559451"/>
            <a:ext cx="3086241" cy="360000"/>
          </a:xfrm>
          <a:prstGeom prst="rect">
            <a:avLst/>
          </a:prstGeom>
          <a:solidFill>
            <a:schemeClr val="tx2"/>
          </a:solidFill>
        </p:spPr>
        <p:txBody>
          <a:bodyPr vert="horz" wrap="square" lIns="0" tIns="0" rIns="0" bIns="0" rtlCol="0" anchor="t">
            <a:noAutofit/>
          </a:bodyPr>
          <a:lstStyle/>
          <a:p>
            <a:pPr marL="26670" marR="10160" algn="ctr">
              <a:lnSpc>
                <a:spcPts val="2442"/>
              </a:lnSpc>
              <a:spcBef>
                <a:spcPts val="347"/>
              </a:spcBef>
            </a:pPr>
            <a:r>
              <a:rPr lang="nl-NL" sz="1200" b="1" spc="-11" dirty="0">
                <a:solidFill>
                  <a:schemeClr val="accent6"/>
                </a:solidFill>
                <a:latin typeface="Verdana"/>
                <a:ea typeface="Verdana"/>
                <a:cs typeface="Verdana"/>
              </a:rPr>
              <a:t>Illegaal vuurwerk (48%)</a:t>
            </a:r>
          </a:p>
        </p:txBody>
      </p:sp>
      <p:sp>
        <p:nvSpPr>
          <p:cNvPr id="21" name="object 37">
            <a:extLst>
              <a:ext uri="{FF2B5EF4-FFF2-40B4-BE49-F238E27FC236}">
                <a16:creationId xmlns:a16="http://schemas.microsoft.com/office/drawing/2014/main" id="{D88CEA3C-682A-2747-B92E-795F8D225EE0}"/>
              </a:ext>
            </a:extLst>
          </p:cNvPr>
          <p:cNvSpPr txBox="1"/>
          <p:nvPr/>
        </p:nvSpPr>
        <p:spPr>
          <a:xfrm>
            <a:off x="3849155" y="1487847"/>
            <a:ext cx="4492360" cy="320601"/>
          </a:xfrm>
          <a:prstGeom prst="rect">
            <a:avLst/>
          </a:prstGeom>
          <a:solidFill>
            <a:schemeClr val="tx2"/>
          </a:solidFill>
        </p:spPr>
        <p:txBody>
          <a:bodyPr vert="horz" wrap="square" lIns="0" tIns="0" rIns="0" bIns="0" rtlCol="0" anchor="t">
            <a:spAutoFit/>
          </a:bodyPr>
          <a:lstStyle/>
          <a:p>
            <a:pPr marL="74295" algn="ctr">
              <a:lnSpc>
                <a:spcPts val="2474"/>
              </a:lnSpc>
            </a:pPr>
            <a:r>
              <a:rPr lang="nl-NL" sz="2200" b="1" spc="53" dirty="0">
                <a:solidFill>
                  <a:srgbClr val="FFFFFF"/>
                </a:solidFill>
                <a:latin typeface="Verdana"/>
                <a:ea typeface="Verdana"/>
                <a:cs typeface="Verdana"/>
              </a:rPr>
              <a:t>Oorzaken verwondingen</a:t>
            </a:r>
          </a:p>
        </p:txBody>
      </p:sp>
      <p:sp>
        <p:nvSpPr>
          <p:cNvPr id="4" name="object 78">
            <a:extLst>
              <a:ext uri="{FF2B5EF4-FFF2-40B4-BE49-F238E27FC236}">
                <a16:creationId xmlns:a16="http://schemas.microsoft.com/office/drawing/2014/main" id="{A790FDE1-600F-6B92-4D11-8CFABB0F3D71}"/>
              </a:ext>
            </a:extLst>
          </p:cNvPr>
          <p:cNvSpPr txBox="1"/>
          <p:nvPr/>
        </p:nvSpPr>
        <p:spPr>
          <a:xfrm>
            <a:off x="1679175" y="6360744"/>
            <a:ext cx="8813925" cy="360423"/>
          </a:xfrm>
          <a:prstGeom prst="rect">
            <a:avLst/>
          </a:prstGeom>
        </p:spPr>
        <p:txBody>
          <a:bodyPr vert="horz" wrap="square" lIns="0" tIns="26737" rIns="0" bIns="0" rtlCol="0" anchor="t">
            <a:spAutoFit/>
          </a:bodyPr>
          <a:lstStyle/>
          <a:p>
            <a:pPr algn="ctr">
              <a:spcBef>
                <a:spcPts val="211"/>
              </a:spcBef>
            </a:pPr>
            <a:r>
              <a:rPr lang="nl-NL" sz="1000" dirty="0">
                <a:latin typeface="Verdana"/>
                <a:ea typeface="Verdana"/>
                <a:cs typeface="Verdana" panose="020B0604030504040204" pitchFamily="34" charset="0"/>
              </a:rPr>
              <a:t>Van alle slachtoffers</a:t>
            </a:r>
            <a:endParaRPr lang="nl-NL" sz="1000" i="1" dirty="0">
              <a:latin typeface="Verdana"/>
              <a:ea typeface="Verdana"/>
              <a:cs typeface="Verdana" panose="020B0604030504040204" pitchFamily="34" charset="0"/>
            </a:endParaRPr>
          </a:p>
          <a:p>
            <a:pPr algn="ctr">
              <a:spcBef>
                <a:spcPts val="211"/>
              </a:spcBef>
            </a:pPr>
            <a:r>
              <a:rPr lang="nl-NL" sz="1000" dirty="0">
                <a:latin typeface="Verdana"/>
                <a:ea typeface="Verdana"/>
                <a:cs typeface="Verdana" panose="020B0604030504040204" pitchFamily="34" charset="0"/>
              </a:rPr>
              <a:t>*Van sommige ongelukken weten we niet welk type vuurwerk de oorzaak was, die rekenen we niet mee.</a:t>
            </a:r>
            <a:endParaRPr sz="1000" i="1" dirty="0">
              <a:latin typeface="Verdana"/>
              <a:ea typeface="Verdana"/>
              <a:cs typeface="Verdana"/>
            </a:endParaRPr>
          </a:p>
        </p:txBody>
      </p:sp>
      <p:sp>
        <p:nvSpPr>
          <p:cNvPr id="5" name="object 16">
            <a:extLst>
              <a:ext uri="{FF2B5EF4-FFF2-40B4-BE49-F238E27FC236}">
                <a16:creationId xmlns:a16="http://schemas.microsoft.com/office/drawing/2014/main" id="{D29E1EF6-7F55-6A8B-6D45-B5704DC777D4}"/>
              </a:ext>
            </a:extLst>
          </p:cNvPr>
          <p:cNvSpPr txBox="1"/>
          <p:nvPr/>
        </p:nvSpPr>
        <p:spPr>
          <a:xfrm>
            <a:off x="8792574" y="3095231"/>
            <a:ext cx="3086241" cy="360000"/>
          </a:xfrm>
          <a:prstGeom prst="rect">
            <a:avLst/>
          </a:prstGeom>
          <a:solidFill>
            <a:schemeClr val="accent1"/>
          </a:solidFill>
        </p:spPr>
        <p:txBody>
          <a:bodyPr vert="horz" wrap="square" lIns="0" tIns="0" rIns="0" bIns="0" rtlCol="0" anchor="t">
            <a:noAutofit/>
          </a:bodyPr>
          <a:lstStyle/>
          <a:p>
            <a:pPr marL="26670" marR="10160" algn="ctr">
              <a:lnSpc>
                <a:spcPts val="2442"/>
              </a:lnSpc>
              <a:spcBef>
                <a:spcPts val="347"/>
              </a:spcBef>
            </a:pPr>
            <a:r>
              <a:rPr lang="nl-NL" sz="1200" b="1" spc="-11" dirty="0">
                <a:solidFill>
                  <a:schemeClr val="accent6"/>
                </a:solidFill>
                <a:latin typeface="Verdana"/>
                <a:ea typeface="Verdana"/>
                <a:cs typeface="Verdana"/>
              </a:rPr>
              <a:t>Legaal vuurwerk</a:t>
            </a:r>
          </a:p>
        </p:txBody>
      </p:sp>
      <p:sp>
        <p:nvSpPr>
          <p:cNvPr id="7" name="object 16">
            <a:extLst>
              <a:ext uri="{FF2B5EF4-FFF2-40B4-BE49-F238E27FC236}">
                <a16:creationId xmlns:a16="http://schemas.microsoft.com/office/drawing/2014/main" id="{CA86A57D-CE8E-7ECF-0363-FE34F2BD5FFB}"/>
              </a:ext>
            </a:extLst>
          </p:cNvPr>
          <p:cNvSpPr txBox="1"/>
          <p:nvPr/>
        </p:nvSpPr>
        <p:spPr>
          <a:xfrm>
            <a:off x="8791972" y="3653933"/>
            <a:ext cx="3088305" cy="360424"/>
          </a:xfrm>
          <a:prstGeom prst="rect">
            <a:avLst/>
          </a:prstGeom>
          <a:solidFill>
            <a:schemeClr val="accent3"/>
          </a:solidFill>
        </p:spPr>
        <p:txBody>
          <a:bodyPr vert="horz" wrap="square" lIns="0" tIns="0" rIns="0" bIns="0" rtlCol="0" anchor="t">
            <a:noAutofit/>
          </a:bodyPr>
          <a:lstStyle/>
          <a:p>
            <a:pPr marL="26670" marR="10160" algn="ctr">
              <a:lnSpc>
                <a:spcPts val="2442"/>
              </a:lnSpc>
              <a:spcBef>
                <a:spcPts val="347"/>
              </a:spcBef>
            </a:pPr>
            <a:r>
              <a:rPr lang="nl-NL" sz="1200" b="1" spc="-11" dirty="0">
                <a:solidFill>
                  <a:schemeClr val="accent6"/>
                </a:solidFill>
                <a:latin typeface="Verdana"/>
                <a:ea typeface="Verdana"/>
                <a:cs typeface="Verdana"/>
              </a:rPr>
              <a:t>Overig/onbekend/carbid schieten</a:t>
            </a:r>
          </a:p>
        </p:txBody>
      </p:sp>
      <p:pic>
        <p:nvPicPr>
          <p:cNvPr id="9" name="Picture 8" descr="A orange and black outline&#10;&#10;Description automatically generated with medium confidence">
            <a:extLst>
              <a:ext uri="{FF2B5EF4-FFF2-40B4-BE49-F238E27FC236}">
                <a16:creationId xmlns:a16="http://schemas.microsoft.com/office/drawing/2014/main" id="{152EB2C9-8F84-1F52-C003-AB75AD73CE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7484" y="2248797"/>
            <a:ext cx="567190" cy="1508006"/>
          </a:xfrm>
          <a:prstGeom prst="rect">
            <a:avLst/>
          </a:prstGeom>
        </p:spPr>
      </p:pic>
      <p:pic>
        <p:nvPicPr>
          <p:cNvPr id="11" name="Picture 10" descr="A orange and black outline&#10;&#10;Description automatically generated with medium confidence">
            <a:extLst>
              <a:ext uri="{FF2B5EF4-FFF2-40B4-BE49-F238E27FC236}">
                <a16:creationId xmlns:a16="http://schemas.microsoft.com/office/drawing/2014/main" id="{454BE3D2-495B-7DE7-4F69-C8DACAC74A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6301" y="2248797"/>
            <a:ext cx="567190" cy="1508006"/>
          </a:xfrm>
          <a:prstGeom prst="rect">
            <a:avLst/>
          </a:prstGeom>
        </p:spPr>
      </p:pic>
      <p:pic>
        <p:nvPicPr>
          <p:cNvPr id="13" name="Picture 12" descr="A orange and black outline&#10;&#10;Description automatically generated with medium confidence">
            <a:extLst>
              <a:ext uri="{FF2B5EF4-FFF2-40B4-BE49-F238E27FC236}">
                <a16:creationId xmlns:a16="http://schemas.microsoft.com/office/drawing/2014/main" id="{F9DC1E76-46C1-BD7B-10F5-927BA62E2E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116" y="2248797"/>
            <a:ext cx="567190" cy="1508006"/>
          </a:xfrm>
          <a:prstGeom prst="rect">
            <a:avLst/>
          </a:prstGeom>
        </p:spPr>
      </p:pic>
      <p:pic>
        <p:nvPicPr>
          <p:cNvPr id="16" name="Picture 15" descr="A orange and black outline&#10;&#10;Description automatically generated with medium confidence">
            <a:extLst>
              <a:ext uri="{FF2B5EF4-FFF2-40B4-BE49-F238E27FC236}">
                <a16:creationId xmlns:a16="http://schemas.microsoft.com/office/drawing/2014/main" id="{1E4D4FC0-AB0D-A4D0-8610-EA72011B0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3931" y="2248797"/>
            <a:ext cx="567190" cy="1508006"/>
          </a:xfrm>
          <a:prstGeom prst="rect">
            <a:avLst/>
          </a:prstGeom>
        </p:spPr>
      </p:pic>
      <p:pic>
        <p:nvPicPr>
          <p:cNvPr id="17" name="Picture 16" descr="A orange and black outline&#10;&#10;Description automatically generated with medium confidence">
            <a:extLst>
              <a:ext uri="{FF2B5EF4-FFF2-40B4-BE49-F238E27FC236}">
                <a16:creationId xmlns:a16="http://schemas.microsoft.com/office/drawing/2014/main" id="{5B06FFBD-C623-2803-46D3-92CD7F8BD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2747" y="2248797"/>
            <a:ext cx="567190" cy="1508006"/>
          </a:xfrm>
          <a:prstGeom prst="rect">
            <a:avLst/>
          </a:prstGeom>
        </p:spPr>
      </p:pic>
      <p:pic>
        <p:nvPicPr>
          <p:cNvPr id="45" name="Picture 44" descr="A pink and black hand&#10;&#10;Description automatically generated">
            <a:extLst>
              <a:ext uri="{FF2B5EF4-FFF2-40B4-BE49-F238E27FC236}">
                <a16:creationId xmlns:a16="http://schemas.microsoft.com/office/drawing/2014/main" id="{A1DD5A76-8CDF-A501-6078-B850611D0C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3932" y="3938044"/>
            <a:ext cx="567190" cy="1508006"/>
          </a:xfrm>
          <a:prstGeom prst="rect">
            <a:avLst/>
          </a:prstGeom>
        </p:spPr>
      </p:pic>
      <p:pic>
        <p:nvPicPr>
          <p:cNvPr id="49" name="Picture 48" descr="A pink and black hand&#10;&#10;Description automatically generated">
            <a:extLst>
              <a:ext uri="{FF2B5EF4-FFF2-40B4-BE49-F238E27FC236}">
                <a16:creationId xmlns:a16="http://schemas.microsoft.com/office/drawing/2014/main" id="{CD368207-5DE8-E49E-051C-2EA023CEA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1793" y="3938044"/>
            <a:ext cx="567190" cy="1508006"/>
          </a:xfrm>
          <a:prstGeom prst="rect">
            <a:avLst/>
          </a:prstGeom>
        </p:spPr>
      </p:pic>
      <p:pic>
        <p:nvPicPr>
          <p:cNvPr id="46" name="Picture 45" descr="A blue and black background&#10;&#10;Description automatically generated">
            <a:extLst>
              <a:ext uri="{FF2B5EF4-FFF2-40B4-BE49-F238E27FC236}">
                <a16:creationId xmlns:a16="http://schemas.microsoft.com/office/drawing/2014/main" id="{5B36B272-8B07-318F-D2EB-90B561ED00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7484" y="3938044"/>
            <a:ext cx="567190" cy="1508006"/>
          </a:xfrm>
          <a:prstGeom prst="rect">
            <a:avLst/>
          </a:prstGeom>
        </p:spPr>
      </p:pic>
      <p:pic>
        <p:nvPicPr>
          <p:cNvPr id="50" name="Picture 49" descr="A blue and black background&#10;&#10;Description automatically generated">
            <a:extLst>
              <a:ext uri="{FF2B5EF4-FFF2-40B4-BE49-F238E27FC236}">
                <a16:creationId xmlns:a16="http://schemas.microsoft.com/office/drawing/2014/main" id="{0CE24D03-73B9-64AA-25DE-D8A2BE5C90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2381" y="3938044"/>
            <a:ext cx="567190" cy="1508006"/>
          </a:xfrm>
          <a:prstGeom prst="rect">
            <a:avLst/>
          </a:prstGeom>
        </p:spPr>
      </p:pic>
      <p:pic>
        <p:nvPicPr>
          <p:cNvPr id="51" name="Picture 50" descr="A blue and black background&#10;&#10;Description automatically generated">
            <a:extLst>
              <a:ext uri="{FF2B5EF4-FFF2-40B4-BE49-F238E27FC236}">
                <a16:creationId xmlns:a16="http://schemas.microsoft.com/office/drawing/2014/main" id="{0CCC291B-58A5-7CEF-17F9-49535C09AC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50242" y="3938044"/>
            <a:ext cx="567190" cy="1508006"/>
          </a:xfrm>
          <a:prstGeom prst="rect">
            <a:avLst/>
          </a:prstGeom>
        </p:spPr>
      </p:pic>
    </p:spTree>
    <p:extLst>
      <p:ext uri="{BB962C8B-B14F-4D97-AF65-F5344CB8AC3E}">
        <p14:creationId xmlns:p14="http://schemas.microsoft.com/office/powerpoint/2010/main" val="5582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1000"/>
                            </p:stCondLst>
                            <p:childTnLst>
                              <p:par>
                                <p:cTn id="9" presetID="1"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50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5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nodeType="afterEffect">
                                  <p:stCondLst>
                                    <p:cond delay="50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50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3500"/>
                            </p:stCondLst>
                            <p:childTnLst>
                              <p:par>
                                <p:cTn id="24" presetID="1" presetClass="entr" presetSubtype="0" fill="hold" grpId="0" nodeType="afterEffect">
                                  <p:stCondLst>
                                    <p:cond delay="500"/>
                                  </p:stCondLst>
                                  <p:childTnLst>
                                    <p:set>
                                      <p:cBhvr>
                                        <p:cTn id="25" dur="1" fill="hold">
                                          <p:stCondLst>
                                            <p:cond delay="0"/>
                                          </p:stCondLst>
                                        </p:cTn>
                                        <p:tgtEl>
                                          <p:spTgt spid="5"/>
                                        </p:tgtEl>
                                        <p:attrNameLst>
                                          <p:attrName>style.visibility</p:attrName>
                                        </p:attrNameLst>
                                      </p:cBhvr>
                                      <p:to>
                                        <p:strVal val="visible"/>
                                      </p:to>
                                    </p:set>
                                  </p:childTnLst>
                                </p:cTn>
                              </p:par>
                            </p:childTnLst>
                          </p:cTn>
                        </p:par>
                        <p:par>
                          <p:cTn id="26" fill="hold">
                            <p:stCondLst>
                              <p:cond delay="4000"/>
                            </p:stCondLst>
                            <p:childTnLst>
                              <p:par>
                                <p:cTn id="27" presetID="1" presetClass="entr" presetSubtype="0" fill="hold" nodeType="afterEffect">
                                  <p:stCondLst>
                                    <p:cond delay="500"/>
                                  </p:stCondLst>
                                  <p:childTnLst>
                                    <p:set>
                                      <p:cBhvr>
                                        <p:cTn id="28" dur="1" fill="hold">
                                          <p:stCondLst>
                                            <p:cond delay="0"/>
                                          </p:stCondLst>
                                        </p:cTn>
                                        <p:tgtEl>
                                          <p:spTgt spid="46"/>
                                        </p:tgtEl>
                                        <p:attrNameLst>
                                          <p:attrName>style.visibility</p:attrName>
                                        </p:attrNameLst>
                                      </p:cBhvr>
                                      <p:to>
                                        <p:strVal val="visible"/>
                                      </p:to>
                                    </p:set>
                                  </p:childTnLst>
                                </p:cTn>
                              </p:par>
                            </p:childTnLst>
                          </p:cTn>
                        </p:par>
                        <p:par>
                          <p:cTn id="29" fill="hold">
                            <p:stCondLst>
                              <p:cond delay="4500"/>
                            </p:stCondLst>
                            <p:childTnLst>
                              <p:par>
                                <p:cTn id="30" presetID="1" presetClass="entr" presetSubtype="0" fill="hold" nodeType="afterEffect">
                                  <p:stCondLst>
                                    <p:cond delay="500"/>
                                  </p:stCondLst>
                                  <p:childTnLst>
                                    <p:set>
                                      <p:cBhvr>
                                        <p:cTn id="31" dur="1" fill="hold">
                                          <p:stCondLst>
                                            <p:cond delay="0"/>
                                          </p:stCondLst>
                                        </p:cTn>
                                        <p:tgtEl>
                                          <p:spTgt spid="50"/>
                                        </p:tgtEl>
                                        <p:attrNameLst>
                                          <p:attrName>style.visibility</p:attrName>
                                        </p:attrNameLst>
                                      </p:cBhvr>
                                      <p:to>
                                        <p:strVal val="visible"/>
                                      </p:to>
                                    </p:set>
                                  </p:childTnLst>
                                </p:cTn>
                              </p:par>
                            </p:childTnLst>
                          </p:cTn>
                        </p:par>
                        <p:par>
                          <p:cTn id="32" fill="hold">
                            <p:stCondLst>
                              <p:cond delay="5000"/>
                            </p:stCondLst>
                            <p:childTnLst>
                              <p:par>
                                <p:cTn id="33" presetID="1" presetClass="entr" presetSubtype="0" fill="hold" nodeType="afterEffect">
                                  <p:stCondLst>
                                    <p:cond delay="500"/>
                                  </p:stCondLst>
                                  <p:childTnLst>
                                    <p:set>
                                      <p:cBhvr>
                                        <p:cTn id="34" dur="1" fill="hold">
                                          <p:stCondLst>
                                            <p:cond delay="0"/>
                                          </p:stCondLst>
                                        </p:cTn>
                                        <p:tgtEl>
                                          <p:spTgt spid="51"/>
                                        </p:tgtEl>
                                        <p:attrNameLst>
                                          <p:attrName>style.visibility</p:attrName>
                                        </p:attrNameLst>
                                      </p:cBhvr>
                                      <p:to>
                                        <p:strVal val="visible"/>
                                      </p:to>
                                    </p:set>
                                  </p:childTnLst>
                                </p:cTn>
                              </p:par>
                            </p:childTnLst>
                          </p:cTn>
                        </p:par>
                        <p:par>
                          <p:cTn id="35" fill="hold">
                            <p:stCondLst>
                              <p:cond delay="5500"/>
                            </p:stCondLst>
                            <p:childTnLst>
                              <p:par>
                                <p:cTn id="36" presetID="1" presetClass="entr" presetSubtype="0" fill="hold" grpId="0" nodeType="afterEffect">
                                  <p:stCondLst>
                                    <p:cond delay="500"/>
                                  </p:stCondLst>
                                  <p:childTnLst>
                                    <p:set>
                                      <p:cBhvr>
                                        <p:cTn id="37" dur="1" fill="hold">
                                          <p:stCondLst>
                                            <p:cond delay="0"/>
                                          </p:stCondLst>
                                        </p:cTn>
                                        <p:tgtEl>
                                          <p:spTgt spid="7"/>
                                        </p:tgtEl>
                                        <p:attrNameLst>
                                          <p:attrName>style.visibility</p:attrName>
                                        </p:attrNameLst>
                                      </p:cBhvr>
                                      <p:to>
                                        <p:strVal val="visible"/>
                                      </p:to>
                                    </p:set>
                                  </p:childTnLst>
                                </p:cTn>
                              </p:par>
                            </p:childTnLst>
                          </p:cTn>
                        </p:par>
                        <p:par>
                          <p:cTn id="38" fill="hold">
                            <p:stCondLst>
                              <p:cond delay="6000"/>
                            </p:stCondLst>
                            <p:childTnLst>
                              <p:par>
                                <p:cTn id="39" presetID="1" presetClass="entr" presetSubtype="0" fill="hold" nodeType="afterEffect">
                                  <p:stCondLst>
                                    <p:cond delay="500"/>
                                  </p:stCondLst>
                                  <p:childTnLst>
                                    <p:set>
                                      <p:cBhvr>
                                        <p:cTn id="40" dur="1" fill="hold">
                                          <p:stCondLst>
                                            <p:cond delay="0"/>
                                          </p:stCondLst>
                                        </p:cTn>
                                        <p:tgtEl>
                                          <p:spTgt spid="45"/>
                                        </p:tgtEl>
                                        <p:attrNameLst>
                                          <p:attrName>style.visibility</p:attrName>
                                        </p:attrNameLst>
                                      </p:cBhvr>
                                      <p:to>
                                        <p:strVal val="visible"/>
                                      </p:to>
                                    </p:set>
                                  </p:childTnLst>
                                </p:cTn>
                              </p:par>
                            </p:childTnLst>
                          </p:cTn>
                        </p:par>
                        <p:par>
                          <p:cTn id="41" fill="hold">
                            <p:stCondLst>
                              <p:cond delay="6500"/>
                            </p:stCondLst>
                            <p:childTnLst>
                              <p:par>
                                <p:cTn id="42" presetID="1" presetClass="entr" presetSubtype="0" fill="hold" nodeType="afterEffect">
                                  <p:stCondLst>
                                    <p:cond delay="500"/>
                                  </p:stCondLst>
                                  <p:childTnLst>
                                    <p:set>
                                      <p:cBhvr>
                                        <p:cTn id="43" dur="1" fill="hold">
                                          <p:stCondLst>
                                            <p:cond delay="0"/>
                                          </p:stCondLst>
                                        </p:cTn>
                                        <p:tgtEl>
                                          <p:spTgt spid="49"/>
                                        </p:tgtEl>
                                        <p:attrNameLst>
                                          <p:attrName>style.visibility</p:attrName>
                                        </p:attrNameLst>
                                      </p:cBhvr>
                                      <p:to>
                                        <p:strVal val="visible"/>
                                      </p:to>
                                    </p:set>
                                  </p:childTnLst>
                                </p:cTn>
                              </p:par>
                            </p:childTnLst>
                          </p:cTn>
                        </p:par>
                        <p:par>
                          <p:cTn id="44" fill="hold">
                            <p:stCondLst>
                              <p:cond delay="7000"/>
                            </p:stCondLst>
                            <p:childTnLst>
                              <p:par>
                                <p:cTn id="45" presetID="2" presetClass="entr" presetSubtype="4" fill="hold" grpId="0" nodeType="afterEffect">
                                  <p:stCondLst>
                                    <p:cond delay="50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44B7315B-3C72-C948-9CA7-BDB6ABB79CDE}"/>
              </a:ext>
            </a:extLst>
          </p:cNvPr>
          <p:cNvSpPr/>
          <p:nvPr/>
        </p:nvSpPr>
        <p:spPr>
          <a:xfrm>
            <a:off x="5167537" y="9970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grpSp>
        <p:nvGrpSpPr>
          <p:cNvPr id="26" name="object 71">
            <a:extLst>
              <a:ext uri="{FF2B5EF4-FFF2-40B4-BE49-F238E27FC236}">
                <a16:creationId xmlns:a16="http://schemas.microsoft.com/office/drawing/2014/main" id="{BB4B95DB-396E-4D4D-AD26-8656F4C57079}"/>
              </a:ext>
            </a:extLst>
          </p:cNvPr>
          <p:cNvGrpSpPr/>
          <p:nvPr/>
        </p:nvGrpSpPr>
        <p:grpSpPr>
          <a:xfrm>
            <a:off x="3683726" y="352467"/>
            <a:ext cx="4788642" cy="776705"/>
            <a:chOff x="1125678" y="200465"/>
            <a:chExt cx="3547110" cy="368935"/>
          </a:xfrm>
        </p:grpSpPr>
        <p:sp>
          <p:nvSpPr>
            <p:cNvPr id="27" name="object 72">
              <a:extLst>
                <a:ext uri="{FF2B5EF4-FFF2-40B4-BE49-F238E27FC236}">
                  <a16:creationId xmlns:a16="http://schemas.microsoft.com/office/drawing/2014/main" id="{D6C694D5-28DA-2B40-B622-CA6B5979025B}"/>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8" name="object 73">
              <a:extLst>
                <a:ext uri="{FF2B5EF4-FFF2-40B4-BE49-F238E27FC236}">
                  <a16:creationId xmlns:a16="http://schemas.microsoft.com/office/drawing/2014/main" id="{EF66E131-4062-8042-9AC4-576E5FA439BA}"/>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29" name="object 4">
            <a:extLst>
              <a:ext uri="{FF2B5EF4-FFF2-40B4-BE49-F238E27FC236}">
                <a16:creationId xmlns:a16="http://schemas.microsoft.com/office/drawing/2014/main" id="{4E277A10-2924-1949-AB36-B2F169CB0001}"/>
              </a:ext>
            </a:extLst>
          </p:cNvPr>
          <p:cNvSpPr txBox="1"/>
          <p:nvPr/>
        </p:nvSpPr>
        <p:spPr>
          <a:xfrm>
            <a:off x="5167537" y="997042"/>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sp>
        <p:nvSpPr>
          <p:cNvPr id="31" name="object 30">
            <a:extLst>
              <a:ext uri="{FF2B5EF4-FFF2-40B4-BE49-F238E27FC236}">
                <a16:creationId xmlns:a16="http://schemas.microsoft.com/office/drawing/2014/main" id="{25609B9A-5FF4-844D-B210-93D65E0EB5B1}"/>
              </a:ext>
            </a:extLst>
          </p:cNvPr>
          <p:cNvSpPr txBox="1">
            <a:spLocks/>
          </p:cNvSpPr>
          <p:nvPr/>
        </p:nvSpPr>
        <p:spPr>
          <a:xfrm>
            <a:off x="3594100" y="386460"/>
            <a:ext cx="4878268" cy="657940"/>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1" i="0" kern="1200">
                <a:solidFill>
                  <a:schemeClr val="bg1"/>
                </a:solidFill>
                <a:latin typeface="Rockwell" panose="02060603020205020403" pitchFamily="18" charset="77"/>
                <a:ea typeface="+mj-ea"/>
                <a:cs typeface="Verdana" panose="020B0604030504040204" pitchFamily="34" charset="0"/>
              </a:defRPr>
            </a:lvl1pPr>
          </a:lstStyle>
          <a:p>
            <a:pPr marL="26670" algn="ctr">
              <a:lnSpc>
                <a:spcPct val="100000"/>
              </a:lnSpc>
              <a:spcBef>
                <a:spcPts val="211"/>
              </a:spcBef>
            </a:pPr>
            <a:r>
              <a:rPr lang="en-GB" sz="4100" dirty="0" err="1">
                <a:solidFill>
                  <a:schemeClr val="accent6"/>
                </a:solidFill>
                <a:latin typeface="Rockwell"/>
              </a:rPr>
              <a:t>Cijfers</a:t>
            </a:r>
            <a:r>
              <a:rPr lang="en-GB" sz="4100" dirty="0">
                <a:solidFill>
                  <a:schemeClr val="accent6"/>
                </a:solidFill>
                <a:latin typeface="Rockwell"/>
              </a:rPr>
              <a:t> 2023-2024</a:t>
            </a:r>
            <a:endParaRPr lang="nl-NL" dirty="0">
              <a:solidFill>
                <a:schemeClr val="accent6"/>
              </a:solidFill>
            </a:endParaRPr>
          </a:p>
        </p:txBody>
      </p:sp>
      <p:sp>
        <p:nvSpPr>
          <p:cNvPr id="4" name="object 78">
            <a:extLst>
              <a:ext uri="{FF2B5EF4-FFF2-40B4-BE49-F238E27FC236}">
                <a16:creationId xmlns:a16="http://schemas.microsoft.com/office/drawing/2014/main" id="{A790FDE1-600F-6B92-4D11-8CFABB0F3D71}"/>
              </a:ext>
            </a:extLst>
          </p:cNvPr>
          <p:cNvSpPr txBox="1"/>
          <p:nvPr/>
        </p:nvSpPr>
        <p:spPr>
          <a:xfrm>
            <a:off x="1679175" y="6360744"/>
            <a:ext cx="8813925" cy="180886"/>
          </a:xfrm>
          <a:prstGeom prst="rect">
            <a:avLst/>
          </a:prstGeom>
        </p:spPr>
        <p:txBody>
          <a:bodyPr vert="horz" wrap="square" lIns="0" tIns="26737" rIns="0" bIns="0" rtlCol="0">
            <a:spAutoFit/>
          </a:bodyPr>
          <a:lstStyle/>
          <a:p>
            <a:pPr algn="ctr">
              <a:spcBef>
                <a:spcPts val="211"/>
              </a:spcBef>
            </a:pPr>
            <a:r>
              <a:rPr lang="nl-NL" sz="1000" dirty="0">
                <a:latin typeface="Verdana" panose="020B0604030504040204" pitchFamily="34" charset="0"/>
                <a:ea typeface="Verdana" panose="020B0604030504040204" pitchFamily="34" charset="0"/>
                <a:cs typeface="Verdana" panose="020B0604030504040204" pitchFamily="34" charset="0"/>
              </a:rPr>
              <a:t>*Van sommige ongelukken weten we niet welk type vuurwerk de oorzaak was, die rekenen we niet mee.</a:t>
            </a:r>
            <a:endParaRPr sz="1000" i="1" dirty="0">
              <a:latin typeface="Verdana"/>
              <a:cs typeface="Verdana"/>
            </a:endParaRPr>
          </a:p>
        </p:txBody>
      </p:sp>
      <p:pic>
        <p:nvPicPr>
          <p:cNvPr id="18" name="Picture 17" descr="A orange and black outline&#10;&#10;Description automatically generated with medium confidence">
            <a:extLst>
              <a:ext uri="{FF2B5EF4-FFF2-40B4-BE49-F238E27FC236}">
                <a16:creationId xmlns:a16="http://schemas.microsoft.com/office/drawing/2014/main" id="{F68B7CA2-E8A7-97E3-70A3-1A2EE877F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1102" y="2293493"/>
            <a:ext cx="567190" cy="1508006"/>
          </a:xfrm>
          <a:prstGeom prst="rect">
            <a:avLst/>
          </a:prstGeom>
        </p:spPr>
      </p:pic>
      <p:pic>
        <p:nvPicPr>
          <p:cNvPr id="20" name="Picture 19" descr="A orange and black outline&#10;&#10;Description automatically generated with medium confidence">
            <a:extLst>
              <a:ext uri="{FF2B5EF4-FFF2-40B4-BE49-F238E27FC236}">
                <a16:creationId xmlns:a16="http://schemas.microsoft.com/office/drawing/2014/main" id="{D28AB59D-6279-C716-7155-68406255D5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9919" y="2293493"/>
            <a:ext cx="567190" cy="1508006"/>
          </a:xfrm>
          <a:prstGeom prst="rect">
            <a:avLst/>
          </a:prstGeom>
        </p:spPr>
      </p:pic>
      <p:pic>
        <p:nvPicPr>
          <p:cNvPr id="22" name="Picture 21" descr="A orange and black outline&#10;&#10;Description automatically generated with medium confidence">
            <a:extLst>
              <a:ext uri="{FF2B5EF4-FFF2-40B4-BE49-F238E27FC236}">
                <a16:creationId xmlns:a16="http://schemas.microsoft.com/office/drawing/2014/main" id="{9E311202-D0A5-2856-26E0-7436C4D336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8734" y="2293493"/>
            <a:ext cx="567190" cy="1508006"/>
          </a:xfrm>
          <a:prstGeom prst="rect">
            <a:avLst/>
          </a:prstGeom>
        </p:spPr>
      </p:pic>
      <p:pic>
        <p:nvPicPr>
          <p:cNvPr id="23" name="Picture 22" descr="A orange and black outline&#10;&#10;Description automatically generated with medium confidence">
            <a:extLst>
              <a:ext uri="{FF2B5EF4-FFF2-40B4-BE49-F238E27FC236}">
                <a16:creationId xmlns:a16="http://schemas.microsoft.com/office/drawing/2014/main" id="{6BBF6EBF-768F-2E33-513A-DC2A245A72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7549" y="2293493"/>
            <a:ext cx="567190" cy="1508006"/>
          </a:xfrm>
          <a:prstGeom prst="rect">
            <a:avLst/>
          </a:prstGeom>
        </p:spPr>
      </p:pic>
      <p:pic>
        <p:nvPicPr>
          <p:cNvPr id="24" name="Picture 23" descr="A orange and black outline&#10;&#10;Description automatically generated with medium confidence">
            <a:extLst>
              <a:ext uri="{FF2B5EF4-FFF2-40B4-BE49-F238E27FC236}">
                <a16:creationId xmlns:a16="http://schemas.microsoft.com/office/drawing/2014/main" id="{65F5ABB2-42D6-0121-128E-DD2592AA30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6365" y="2293493"/>
            <a:ext cx="567190" cy="1508006"/>
          </a:xfrm>
          <a:prstGeom prst="rect">
            <a:avLst/>
          </a:prstGeom>
        </p:spPr>
      </p:pic>
      <p:pic>
        <p:nvPicPr>
          <p:cNvPr id="33" name="Picture 32" descr="A orange and black outline&#10;&#10;Description automatically generated with medium confidence">
            <a:extLst>
              <a:ext uri="{FF2B5EF4-FFF2-40B4-BE49-F238E27FC236}">
                <a16:creationId xmlns:a16="http://schemas.microsoft.com/office/drawing/2014/main" id="{31F33ACF-64F2-502A-5F2F-D9A4F3853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1102" y="3982740"/>
            <a:ext cx="567190" cy="1508006"/>
          </a:xfrm>
          <a:prstGeom prst="rect">
            <a:avLst/>
          </a:prstGeom>
        </p:spPr>
      </p:pic>
      <p:pic>
        <p:nvPicPr>
          <p:cNvPr id="13" name="Picture 12" descr="A blue and black background&#10;&#10;Description automatically generated">
            <a:extLst>
              <a:ext uri="{FF2B5EF4-FFF2-40B4-BE49-F238E27FC236}">
                <a16:creationId xmlns:a16="http://schemas.microsoft.com/office/drawing/2014/main" id="{7D340286-374F-2633-FC84-149C5A4919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2378" y="3938044"/>
            <a:ext cx="567190" cy="1508006"/>
          </a:xfrm>
          <a:prstGeom prst="rect">
            <a:avLst/>
          </a:prstGeom>
        </p:spPr>
      </p:pic>
      <p:pic>
        <p:nvPicPr>
          <p:cNvPr id="15" name="Picture 14" descr="A blue and black background&#10;&#10;Description automatically generated">
            <a:extLst>
              <a:ext uri="{FF2B5EF4-FFF2-40B4-BE49-F238E27FC236}">
                <a16:creationId xmlns:a16="http://schemas.microsoft.com/office/drawing/2014/main" id="{61EF8BE6-7B27-6D35-71C8-85DC636DEC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0239" y="3938044"/>
            <a:ext cx="567190" cy="1508006"/>
          </a:xfrm>
          <a:prstGeom prst="rect">
            <a:avLst/>
          </a:prstGeom>
        </p:spPr>
      </p:pic>
      <p:pic>
        <p:nvPicPr>
          <p:cNvPr id="30" name="Picture 29" descr="A blue and black background&#10;&#10;Description automatically generated">
            <a:extLst>
              <a:ext uri="{FF2B5EF4-FFF2-40B4-BE49-F238E27FC236}">
                <a16:creationId xmlns:a16="http://schemas.microsoft.com/office/drawing/2014/main" id="{6CBB7BBB-6BA4-B170-3CB9-375D568835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8570" y="3938044"/>
            <a:ext cx="567190" cy="1508006"/>
          </a:xfrm>
          <a:prstGeom prst="rect">
            <a:avLst/>
          </a:prstGeom>
        </p:spPr>
      </p:pic>
      <p:pic>
        <p:nvPicPr>
          <p:cNvPr id="32" name="Picture 31" descr="A blue and black background&#10;&#10;Description automatically generated">
            <a:extLst>
              <a:ext uri="{FF2B5EF4-FFF2-40B4-BE49-F238E27FC236}">
                <a16:creationId xmlns:a16="http://schemas.microsoft.com/office/drawing/2014/main" id="{63B5BA7D-06F4-5CEF-100A-F306E54F18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431" y="3938044"/>
            <a:ext cx="567190" cy="1508006"/>
          </a:xfrm>
          <a:prstGeom prst="rect">
            <a:avLst/>
          </a:prstGeom>
        </p:spPr>
      </p:pic>
      <p:sp>
        <p:nvSpPr>
          <p:cNvPr id="34" name="object 16">
            <a:extLst>
              <a:ext uri="{FF2B5EF4-FFF2-40B4-BE49-F238E27FC236}">
                <a16:creationId xmlns:a16="http://schemas.microsoft.com/office/drawing/2014/main" id="{F9DB19A2-F46E-7DE2-F0B7-ABCD12BC0D12}"/>
              </a:ext>
            </a:extLst>
          </p:cNvPr>
          <p:cNvSpPr txBox="1"/>
          <p:nvPr/>
        </p:nvSpPr>
        <p:spPr>
          <a:xfrm>
            <a:off x="9308906" y="2822800"/>
            <a:ext cx="1440000" cy="360000"/>
          </a:xfrm>
          <a:prstGeom prst="rect">
            <a:avLst/>
          </a:prstGeom>
          <a:solidFill>
            <a:schemeClr val="tx2"/>
          </a:solidFill>
        </p:spPr>
        <p:txBody>
          <a:bodyPr vert="horz" wrap="square" lIns="0" tIns="0" rIns="0" bIns="0" rtlCol="0" anchor="t">
            <a:noAutofit/>
          </a:bodyPr>
          <a:lstStyle/>
          <a:p>
            <a:pPr marL="26670" marR="10160" algn="ctr">
              <a:lnSpc>
                <a:spcPts val="2442"/>
              </a:lnSpc>
              <a:spcBef>
                <a:spcPts val="347"/>
              </a:spcBef>
            </a:pPr>
            <a:r>
              <a:rPr lang="nl-NL" sz="1200" b="1" spc="-11" dirty="0">
                <a:solidFill>
                  <a:schemeClr val="accent6"/>
                </a:solidFill>
                <a:latin typeface="Verdana"/>
                <a:ea typeface="Verdana"/>
                <a:cs typeface="Verdana"/>
              </a:rPr>
              <a:t>Zelf afgestoken</a:t>
            </a:r>
          </a:p>
        </p:txBody>
      </p:sp>
      <p:sp>
        <p:nvSpPr>
          <p:cNvPr id="35" name="object 16">
            <a:extLst>
              <a:ext uri="{FF2B5EF4-FFF2-40B4-BE49-F238E27FC236}">
                <a16:creationId xmlns:a16="http://schemas.microsoft.com/office/drawing/2014/main" id="{3B721772-D78E-AF13-BFF5-CFDB5F972CEA}"/>
              </a:ext>
            </a:extLst>
          </p:cNvPr>
          <p:cNvSpPr txBox="1"/>
          <p:nvPr/>
        </p:nvSpPr>
        <p:spPr>
          <a:xfrm>
            <a:off x="9300707" y="3323011"/>
            <a:ext cx="1440000" cy="360000"/>
          </a:xfrm>
          <a:prstGeom prst="rect">
            <a:avLst/>
          </a:prstGeom>
          <a:solidFill>
            <a:schemeClr val="accent1"/>
          </a:solidFill>
        </p:spPr>
        <p:txBody>
          <a:bodyPr vert="horz" wrap="square" lIns="0" tIns="0" rIns="0" bIns="0" rtlCol="0" anchor="t">
            <a:noAutofit/>
          </a:bodyPr>
          <a:lstStyle/>
          <a:p>
            <a:pPr marL="26670" marR="10160" algn="ctr">
              <a:lnSpc>
                <a:spcPts val="2442"/>
              </a:lnSpc>
              <a:spcBef>
                <a:spcPts val="347"/>
              </a:spcBef>
            </a:pPr>
            <a:r>
              <a:rPr lang="nl-NL" sz="1200" b="1" spc="-11" dirty="0">
                <a:solidFill>
                  <a:schemeClr val="accent6"/>
                </a:solidFill>
                <a:latin typeface="Verdana"/>
                <a:ea typeface="Verdana"/>
                <a:cs typeface="Verdana"/>
              </a:rPr>
              <a:t>Omstander</a:t>
            </a:r>
          </a:p>
        </p:txBody>
      </p:sp>
      <p:sp>
        <p:nvSpPr>
          <p:cNvPr id="5" name="Content Placeholder 2">
            <a:extLst>
              <a:ext uri="{FF2B5EF4-FFF2-40B4-BE49-F238E27FC236}">
                <a16:creationId xmlns:a16="http://schemas.microsoft.com/office/drawing/2014/main" id="{5070B430-51D5-DA8B-2F05-31A69B8B0A75}"/>
              </a:ext>
            </a:extLst>
          </p:cNvPr>
          <p:cNvSpPr txBox="1">
            <a:spLocks/>
          </p:cNvSpPr>
          <p:nvPr/>
        </p:nvSpPr>
        <p:spPr>
          <a:xfrm>
            <a:off x="8521464" y="1806494"/>
            <a:ext cx="3390089" cy="381276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defRPr/>
            </a:pPr>
            <a:r>
              <a:rPr lang="nl-NL" sz="1500" b="1" dirty="0">
                <a:latin typeface="Verdana"/>
                <a:ea typeface="Verdana"/>
              </a:rPr>
              <a:t>Van alle 10 slachtoffers had een deel het vuurwerk zelf afstoken en een deel was omstander</a:t>
            </a:r>
          </a:p>
          <a:p>
            <a:pPr>
              <a:defRPr/>
            </a:pPr>
            <a:endParaRPr lang="nl-NL" sz="1500" dirty="0"/>
          </a:p>
        </p:txBody>
      </p:sp>
    </p:spTree>
    <p:extLst>
      <p:ext uri="{BB962C8B-B14F-4D97-AF65-F5344CB8AC3E}">
        <p14:creationId xmlns:p14="http://schemas.microsoft.com/office/powerpoint/2010/main" val="8704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5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2000"/>
                            </p:stCondLst>
                            <p:childTnLst>
                              <p:par>
                                <p:cTn id="14" presetID="10" presetClass="entr" presetSubtype="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3000"/>
                            </p:stCondLst>
                            <p:childTnLst>
                              <p:par>
                                <p:cTn id="18" presetID="10" presetClass="entr" presetSubtype="0" fill="hold" nodeType="after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4500"/>
                            </p:stCondLst>
                            <p:childTnLst>
                              <p:par>
                                <p:cTn id="26" presetID="10" presetClass="entr" presetSubtype="0" fill="hold"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5500"/>
                            </p:stCondLst>
                            <p:childTnLst>
                              <p:par>
                                <p:cTn id="30" presetID="10" presetClass="entr" presetSubtype="0" fill="hold" nodeType="after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6500"/>
                            </p:stCondLst>
                            <p:childTnLst>
                              <p:par>
                                <p:cTn id="34" presetID="10" presetClass="entr" presetSubtype="0" fill="hold" nodeType="afterEffect">
                                  <p:stCondLst>
                                    <p:cond delay="50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par>
                          <p:cTn id="37" fill="hold">
                            <p:stCondLst>
                              <p:cond delay="7500"/>
                            </p:stCondLst>
                            <p:childTnLst>
                              <p:par>
                                <p:cTn id="38" presetID="10"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par>
                          <p:cTn id="41" fill="hold">
                            <p:stCondLst>
                              <p:cond delay="8000"/>
                            </p:stCondLst>
                            <p:childTnLst>
                              <p:par>
                                <p:cTn id="42" presetID="10" presetClass="entr" presetSubtype="0" fill="hold" nodeType="afterEffect">
                                  <p:stCondLst>
                                    <p:cond delay="5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9000"/>
                            </p:stCondLst>
                            <p:childTnLst>
                              <p:par>
                                <p:cTn id="46" presetID="10" presetClass="entr" presetSubtype="0" fill="hold" nodeType="afterEffect">
                                  <p:stCondLst>
                                    <p:cond delay="50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10000"/>
                            </p:stCondLst>
                            <p:childTnLst>
                              <p:par>
                                <p:cTn id="50" presetID="10" presetClass="entr" presetSubtype="0" fill="hold" nodeType="after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par>
                          <p:cTn id="53" fill="hold">
                            <p:stCondLst>
                              <p:cond delay="11000"/>
                            </p:stCondLst>
                            <p:childTnLst>
                              <p:par>
                                <p:cTn id="54" presetID="10" presetClass="entr" presetSubtype="0" fill="hold" nodeType="afterEffect">
                                  <p:stCondLst>
                                    <p:cond delay="50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12000"/>
                            </p:stCondLst>
                            <p:childTnLst>
                              <p:par>
                                <p:cTn id="58" presetID="2" presetClass="entr" presetSubtype="4"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 grpId="0" animBg="1"/>
      <p:bldP spid="35"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1D309-6349-05FE-1DF4-7C25F540CD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43C16B-AD91-4CCF-ECCC-F6E6B5F64000}"/>
              </a:ext>
            </a:extLst>
          </p:cNvPr>
          <p:cNvSpPr>
            <a:spLocks noGrp="1"/>
          </p:cNvSpPr>
          <p:nvPr>
            <p:ph type="title"/>
          </p:nvPr>
        </p:nvSpPr>
        <p:spPr/>
        <p:txBody>
          <a:bodyPr/>
          <a:lstStyle/>
          <a:p>
            <a:r>
              <a:rPr lang="nl-NL">
                <a:solidFill>
                  <a:schemeClr val="tx1"/>
                </a:solidFill>
              </a:rPr>
              <a:t>ANIMATIE TIP 3</a:t>
            </a:r>
          </a:p>
        </p:txBody>
      </p:sp>
      <p:sp>
        <p:nvSpPr>
          <p:cNvPr id="3" name="Tijdelijke aanduiding voor tekst 2">
            <a:extLst>
              <a:ext uri="{FF2B5EF4-FFF2-40B4-BE49-F238E27FC236}">
                <a16:creationId xmlns:a16="http://schemas.microsoft.com/office/drawing/2014/main" id="{93AD57B2-DA9E-4D19-9B29-789E64A9E08D}"/>
              </a:ext>
            </a:extLst>
          </p:cNvPr>
          <p:cNvSpPr>
            <a:spLocks noGrp="1"/>
          </p:cNvSpPr>
          <p:nvPr>
            <p:ph type="body" idx="1"/>
          </p:nvPr>
        </p:nvSpPr>
        <p:spPr/>
        <p:txBody>
          <a:bodyPr/>
          <a:lstStyle/>
          <a:p>
            <a:r>
              <a:rPr lang="nl-NL"/>
              <a:t>Hier komt een animatie</a:t>
            </a:r>
          </a:p>
          <a:p>
            <a:pPr marL="0" indent="0">
              <a:buNone/>
            </a:pPr>
            <a:endParaRPr lang="nl-NL"/>
          </a:p>
        </p:txBody>
      </p:sp>
      <p:pic>
        <p:nvPicPr>
          <p:cNvPr id="4" name="Onlinemedia 3" title="Tip 3, 4VuurwerkVeilig 2024">
            <a:hlinkClick r:id="" action="ppaction://media"/>
            <a:extLst>
              <a:ext uri="{FF2B5EF4-FFF2-40B4-BE49-F238E27FC236}">
                <a16:creationId xmlns:a16="http://schemas.microsoft.com/office/drawing/2014/main" id="{17A2DE2A-EE29-A5C2-FC8B-5CB9A7798C7A}"/>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95576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2722786" y="1678206"/>
            <a:ext cx="6746429" cy="348233"/>
          </a:xfrm>
          <a:prstGeom prst="rect">
            <a:avLst/>
          </a:prstGeom>
        </p:spPr>
        <p:txBody>
          <a:bodyPr vert="horz" wrap="square" lIns="0" tIns="24063" rIns="0" bIns="0" rtlCol="0">
            <a:spAutoFit/>
          </a:bodyPr>
          <a:lstStyle/>
          <a:p>
            <a:pPr marL="26737" algn="ctr">
              <a:spcBef>
                <a:spcPts val="189"/>
              </a:spcBef>
            </a:pPr>
            <a:r>
              <a:rPr lang="en-GB" sz="2105" b="1" spc="-11">
                <a:solidFill>
                  <a:srgbClr val="1D1D1B"/>
                </a:solidFill>
                <a:latin typeface="Verdana"/>
                <a:cs typeface="Verdana"/>
              </a:rPr>
              <a:t>Van de </a:t>
            </a:r>
            <a:r>
              <a:rPr lang="en-GB" sz="2105" b="1" spc="-11" err="1">
                <a:solidFill>
                  <a:srgbClr val="1D1D1B"/>
                </a:solidFill>
                <a:latin typeface="Verdana"/>
                <a:cs typeface="Verdana"/>
              </a:rPr>
              <a:t>verwonde</a:t>
            </a:r>
            <a:r>
              <a:rPr lang="en-GB" sz="2105" b="1" spc="-11">
                <a:solidFill>
                  <a:srgbClr val="1D1D1B"/>
                </a:solidFill>
                <a:latin typeface="Verdana"/>
                <a:cs typeface="Verdana"/>
              </a:rPr>
              <a:t> </a:t>
            </a:r>
            <a:r>
              <a:rPr lang="en-GB" sz="2105" b="1" spc="-11" err="1">
                <a:solidFill>
                  <a:srgbClr val="1D1D1B"/>
                </a:solidFill>
                <a:latin typeface="Verdana"/>
                <a:cs typeface="Verdana"/>
              </a:rPr>
              <a:t>jongeren</a:t>
            </a:r>
            <a:r>
              <a:rPr lang="en-GB" sz="2105" b="1" spc="-11">
                <a:solidFill>
                  <a:srgbClr val="1D1D1B"/>
                </a:solidFill>
                <a:latin typeface="Verdana"/>
                <a:cs typeface="Verdana"/>
              </a:rPr>
              <a:t> tot 16 </a:t>
            </a:r>
            <a:r>
              <a:rPr lang="en-GB" sz="2105" b="1" spc="-11" err="1">
                <a:solidFill>
                  <a:srgbClr val="1D1D1B"/>
                </a:solidFill>
                <a:latin typeface="Verdana"/>
                <a:cs typeface="Verdana"/>
              </a:rPr>
              <a:t>jaar</a:t>
            </a:r>
            <a:r>
              <a:rPr lang="en-GB" sz="2105" b="1" spc="-11">
                <a:solidFill>
                  <a:srgbClr val="1D1D1B"/>
                </a:solidFill>
                <a:latin typeface="Verdana"/>
                <a:cs typeface="Verdana"/>
              </a:rPr>
              <a:t> had:</a:t>
            </a:r>
            <a:endParaRPr sz="2105">
              <a:latin typeface="Verdana"/>
              <a:cs typeface="Verdana"/>
            </a:endParaRPr>
          </a:p>
        </p:txBody>
      </p:sp>
      <p:grpSp>
        <p:nvGrpSpPr>
          <p:cNvPr id="56" name="Group 55">
            <a:extLst>
              <a:ext uri="{FF2B5EF4-FFF2-40B4-BE49-F238E27FC236}">
                <a16:creationId xmlns:a16="http://schemas.microsoft.com/office/drawing/2014/main" id="{A743A5D2-59A1-3A4C-B226-4822628255D9}"/>
              </a:ext>
            </a:extLst>
          </p:cNvPr>
          <p:cNvGrpSpPr/>
          <p:nvPr/>
        </p:nvGrpSpPr>
        <p:grpSpPr>
          <a:xfrm>
            <a:off x="7746619" y="2075609"/>
            <a:ext cx="4299213" cy="3813742"/>
            <a:chOff x="7746619" y="2075609"/>
            <a:chExt cx="4299213" cy="3813742"/>
          </a:xfrm>
        </p:grpSpPr>
        <p:sp>
          <p:nvSpPr>
            <p:cNvPr id="33" name="object 33"/>
            <p:cNvSpPr txBox="1"/>
            <p:nvPr/>
          </p:nvSpPr>
          <p:spPr>
            <a:xfrm>
              <a:off x="8674849" y="5261535"/>
              <a:ext cx="1970505" cy="307777"/>
            </a:xfrm>
            <a:prstGeom prst="rect">
              <a:avLst/>
            </a:prstGeom>
            <a:solidFill>
              <a:srgbClr val="EF8D16"/>
            </a:solidFill>
          </p:spPr>
          <p:txBody>
            <a:bodyPr vert="horz" wrap="square" lIns="0" tIns="0" rIns="0" bIns="0" rtlCol="0">
              <a:spAutoFit/>
            </a:bodyPr>
            <a:lstStyle/>
            <a:p>
              <a:pPr marL="74864">
                <a:lnSpc>
                  <a:spcPts val="2432"/>
                </a:lnSpc>
              </a:pPr>
              <a:r>
                <a:rPr lang="en-US" sz="2211" b="1" spc="53" dirty="0">
                  <a:solidFill>
                    <a:srgbClr val="FFFFFF"/>
                  </a:solidFill>
                  <a:latin typeface="Verdana"/>
                  <a:cs typeface="Verdana"/>
                </a:rPr>
                <a:t>2</a:t>
              </a:r>
              <a:r>
                <a:rPr sz="2211" b="1" spc="53" dirty="0">
                  <a:solidFill>
                    <a:srgbClr val="FFFFFF"/>
                  </a:solidFill>
                  <a:latin typeface="Verdana"/>
                  <a:cs typeface="Verdana"/>
                </a:rPr>
                <a:t> OP DE</a:t>
              </a:r>
              <a:r>
                <a:rPr sz="2211" b="1" spc="-189" dirty="0">
                  <a:solidFill>
                    <a:srgbClr val="FFFFFF"/>
                  </a:solidFill>
                  <a:latin typeface="Verdana"/>
                  <a:cs typeface="Verdana"/>
                </a:rPr>
                <a:t> </a:t>
              </a:r>
              <a:r>
                <a:rPr sz="2211" b="1" spc="53" dirty="0">
                  <a:solidFill>
                    <a:srgbClr val="FFFFFF"/>
                  </a:solidFill>
                  <a:latin typeface="Verdana"/>
                  <a:cs typeface="Verdana"/>
                </a:rPr>
                <a:t>10</a:t>
              </a:r>
              <a:endParaRPr sz="2211" dirty="0">
                <a:latin typeface="Verdana"/>
                <a:cs typeface="Verdana"/>
              </a:endParaRPr>
            </a:p>
          </p:txBody>
        </p:sp>
        <p:sp>
          <p:nvSpPr>
            <p:cNvPr id="34" name="object 34"/>
            <p:cNvSpPr txBox="1"/>
            <p:nvPr/>
          </p:nvSpPr>
          <p:spPr>
            <a:xfrm>
              <a:off x="7746619" y="5578605"/>
              <a:ext cx="3826963" cy="310746"/>
            </a:xfrm>
            <a:prstGeom prst="rect">
              <a:avLst/>
            </a:prstGeom>
          </p:spPr>
          <p:txBody>
            <a:bodyPr vert="horz" wrap="square" lIns="0" tIns="33421" rIns="0" bIns="0" rtlCol="0">
              <a:spAutoFit/>
            </a:bodyPr>
            <a:lstStyle/>
            <a:p>
              <a:pPr marL="26737" algn="ctr">
                <a:spcBef>
                  <a:spcPts val="263"/>
                </a:spcBef>
              </a:pPr>
              <a:r>
                <a:rPr b="1" spc="21" dirty="0" err="1">
                  <a:solidFill>
                    <a:srgbClr val="1D1D1B"/>
                  </a:solidFill>
                  <a:latin typeface="Verdana"/>
                  <a:cs typeface="Verdana"/>
                </a:rPr>
                <a:t>Overige</a:t>
              </a:r>
              <a:r>
                <a:rPr b="1" spc="-53" dirty="0">
                  <a:solidFill>
                    <a:srgbClr val="1D1D1B"/>
                  </a:solidFill>
                  <a:latin typeface="Verdana"/>
                  <a:cs typeface="Verdana"/>
                </a:rPr>
                <a:t> </a:t>
              </a:r>
              <a:r>
                <a:rPr b="1" spc="21" dirty="0" err="1">
                  <a:solidFill>
                    <a:srgbClr val="1D1D1B"/>
                  </a:solidFill>
                  <a:latin typeface="Verdana"/>
                  <a:cs typeface="Verdana"/>
                </a:rPr>
                <a:t>verwondingen</a:t>
              </a:r>
              <a:endParaRPr b="1" dirty="0">
                <a:latin typeface="Verdana"/>
                <a:cs typeface="Verdana"/>
              </a:endParaRPr>
            </a:p>
          </p:txBody>
        </p:sp>
        <p:pic>
          <p:nvPicPr>
            <p:cNvPr id="52" name="Picture 51" descr="A picture containing indoor, table, small, toy&#10;&#10;Description automatically generated">
              <a:extLst>
                <a:ext uri="{FF2B5EF4-FFF2-40B4-BE49-F238E27FC236}">
                  <a16:creationId xmlns:a16="http://schemas.microsoft.com/office/drawing/2014/main" id="{843B204C-83D3-B949-A47E-37FF5AF44B6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850653" y="2075609"/>
              <a:ext cx="2504775" cy="1646000"/>
            </a:xfrm>
            <a:prstGeom prst="rect">
              <a:avLst/>
            </a:prstGeom>
          </p:spPr>
        </p:pic>
        <p:pic>
          <p:nvPicPr>
            <p:cNvPr id="8" name="Picture 7" descr="A picture containing indoor, table, small, toy&#10;&#10;Description automatically generated">
              <a:extLst>
                <a:ext uri="{FF2B5EF4-FFF2-40B4-BE49-F238E27FC236}">
                  <a16:creationId xmlns:a16="http://schemas.microsoft.com/office/drawing/2014/main" id="{B610A3C1-7F61-63FB-EF5D-79378B9FED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541057" y="3143813"/>
              <a:ext cx="2504775" cy="1646000"/>
            </a:xfrm>
            <a:prstGeom prst="rect">
              <a:avLst/>
            </a:prstGeom>
          </p:spPr>
        </p:pic>
      </p:grpSp>
      <p:grpSp>
        <p:nvGrpSpPr>
          <p:cNvPr id="45" name="Group 44">
            <a:extLst>
              <a:ext uri="{FF2B5EF4-FFF2-40B4-BE49-F238E27FC236}">
                <a16:creationId xmlns:a16="http://schemas.microsoft.com/office/drawing/2014/main" id="{B3FF9E3D-2330-FE44-AE3C-E45B9A745DC3}"/>
              </a:ext>
            </a:extLst>
          </p:cNvPr>
          <p:cNvGrpSpPr/>
          <p:nvPr/>
        </p:nvGrpSpPr>
        <p:grpSpPr>
          <a:xfrm>
            <a:off x="451319" y="2108774"/>
            <a:ext cx="5565049" cy="3781558"/>
            <a:chOff x="451319" y="2108774"/>
            <a:chExt cx="5565049" cy="3781558"/>
          </a:xfrm>
        </p:grpSpPr>
        <p:sp>
          <p:nvSpPr>
            <p:cNvPr id="37" name="object 37"/>
            <p:cNvSpPr txBox="1"/>
            <p:nvPr/>
          </p:nvSpPr>
          <p:spPr>
            <a:xfrm>
              <a:off x="1954114" y="5232474"/>
              <a:ext cx="1970505" cy="320601"/>
            </a:xfrm>
            <a:prstGeom prst="rect">
              <a:avLst/>
            </a:prstGeom>
            <a:solidFill>
              <a:srgbClr val="0023FF"/>
            </a:solidFill>
          </p:spPr>
          <p:txBody>
            <a:bodyPr vert="horz" wrap="square" lIns="0" tIns="0" rIns="0" bIns="0" rtlCol="0">
              <a:spAutoFit/>
            </a:bodyPr>
            <a:lstStyle/>
            <a:p>
              <a:pPr marL="74864">
                <a:lnSpc>
                  <a:spcPts val="2474"/>
                </a:lnSpc>
              </a:pPr>
              <a:r>
                <a:rPr sz="2211" b="1" spc="53">
                  <a:solidFill>
                    <a:srgbClr val="FFFFFF"/>
                  </a:solidFill>
                  <a:latin typeface="Verdana"/>
                  <a:cs typeface="Verdana"/>
                </a:rPr>
                <a:t>5 OP DE</a:t>
              </a:r>
              <a:r>
                <a:rPr sz="2211" b="1" spc="-189">
                  <a:solidFill>
                    <a:srgbClr val="FFFFFF"/>
                  </a:solidFill>
                  <a:latin typeface="Verdana"/>
                  <a:cs typeface="Verdana"/>
                </a:rPr>
                <a:t> </a:t>
              </a:r>
              <a:r>
                <a:rPr sz="2211" b="1" spc="53">
                  <a:solidFill>
                    <a:srgbClr val="FFFFFF"/>
                  </a:solidFill>
                  <a:latin typeface="Verdana"/>
                  <a:cs typeface="Verdana"/>
                </a:rPr>
                <a:t>10</a:t>
              </a:r>
              <a:endParaRPr sz="2211">
                <a:latin typeface="Verdana"/>
                <a:cs typeface="Verdana"/>
              </a:endParaRPr>
            </a:p>
          </p:txBody>
        </p:sp>
        <p:sp>
          <p:nvSpPr>
            <p:cNvPr id="38" name="object 38"/>
            <p:cNvSpPr txBox="1"/>
            <p:nvPr/>
          </p:nvSpPr>
          <p:spPr>
            <a:xfrm>
              <a:off x="1853301" y="5564197"/>
              <a:ext cx="2179434" cy="326135"/>
            </a:xfrm>
            <a:prstGeom prst="rect">
              <a:avLst/>
            </a:prstGeom>
          </p:spPr>
          <p:txBody>
            <a:bodyPr vert="horz" wrap="square" lIns="0" tIns="33421" rIns="0" bIns="0" rtlCol="0">
              <a:spAutoFit/>
            </a:bodyPr>
            <a:lstStyle/>
            <a:p>
              <a:pPr marL="26737" algn="ctr">
                <a:spcBef>
                  <a:spcPts val="263"/>
                </a:spcBef>
              </a:pPr>
              <a:r>
                <a:rPr sz="1900" b="1" spc="21" dirty="0" err="1">
                  <a:solidFill>
                    <a:srgbClr val="1D1D1B"/>
                  </a:solidFill>
                  <a:latin typeface="Verdana"/>
                  <a:cs typeface="Verdana"/>
                </a:rPr>
                <a:t>Brandwonden</a:t>
              </a:r>
              <a:endParaRPr sz="1900" b="1" dirty="0">
                <a:latin typeface="Verdana"/>
                <a:cs typeface="Verdana"/>
              </a:endParaRPr>
            </a:p>
          </p:txBody>
        </p:sp>
        <p:pic>
          <p:nvPicPr>
            <p:cNvPr id="54" name="Picture 53" descr="A picture containing player, person, holding, table&#10;&#10;Description automatically generated">
              <a:extLst>
                <a:ext uri="{FF2B5EF4-FFF2-40B4-BE49-F238E27FC236}">
                  <a16:creationId xmlns:a16="http://schemas.microsoft.com/office/drawing/2014/main" id="{630666E1-AB71-B542-91BF-F0DCE6BC80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319" y="2108774"/>
              <a:ext cx="5565049" cy="2955600"/>
            </a:xfrm>
            <a:prstGeom prst="rect">
              <a:avLst/>
            </a:prstGeom>
          </p:spPr>
        </p:pic>
      </p:grpSp>
      <p:sp>
        <p:nvSpPr>
          <p:cNvPr id="65" name="object 3">
            <a:extLst>
              <a:ext uri="{FF2B5EF4-FFF2-40B4-BE49-F238E27FC236}">
                <a16:creationId xmlns:a16="http://schemas.microsoft.com/office/drawing/2014/main" id="{BC3FAE70-4BD4-4542-9AA1-9983DFF0FD74}"/>
              </a:ext>
            </a:extLst>
          </p:cNvPr>
          <p:cNvSpPr/>
          <p:nvPr/>
        </p:nvSpPr>
        <p:spPr>
          <a:xfrm>
            <a:off x="5167537" y="9970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grpSp>
        <p:nvGrpSpPr>
          <p:cNvPr id="66" name="object 71">
            <a:extLst>
              <a:ext uri="{FF2B5EF4-FFF2-40B4-BE49-F238E27FC236}">
                <a16:creationId xmlns:a16="http://schemas.microsoft.com/office/drawing/2014/main" id="{84609703-0AB4-E241-B390-7F05131CF0D8}"/>
              </a:ext>
            </a:extLst>
          </p:cNvPr>
          <p:cNvGrpSpPr/>
          <p:nvPr/>
        </p:nvGrpSpPr>
        <p:grpSpPr>
          <a:xfrm>
            <a:off x="3683726" y="352467"/>
            <a:ext cx="4788642" cy="776705"/>
            <a:chOff x="1125678" y="200465"/>
            <a:chExt cx="3547110" cy="368935"/>
          </a:xfrm>
        </p:grpSpPr>
        <p:sp>
          <p:nvSpPr>
            <p:cNvPr id="67" name="object 72">
              <a:extLst>
                <a:ext uri="{FF2B5EF4-FFF2-40B4-BE49-F238E27FC236}">
                  <a16:creationId xmlns:a16="http://schemas.microsoft.com/office/drawing/2014/main" id="{3A8C5026-4ABE-8240-8DAC-AC7915D32112}"/>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68" name="object 73">
              <a:extLst>
                <a:ext uri="{FF2B5EF4-FFF2-40B4-BE49-F238E27FC236}">
                  <a16:creationId xmlns:a16="http://schemas.microsoft.com/office/drawing/2014/main" id="{55A56694-AE66-9344-8064-C1280DF23925}"/>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69" name="object 4">
            <a:extLst>
              <a:ext uri="{FF2B5EF4-FFF2-40B4-BE49-F238E27FC236}">
                <a16:creationId xmlns:a16="http://schemas.microsoft.com/office/drawing/2014/main" id="{56C9EC63-6528-1C47-AF10-5BAFFECDBFA0}"/>
              </a:ext>
            </a:extLst>
          </p:cNvPr>
          <p:cNvSpPr txBox="1"/>
          <p:nvPr/>
        </p:nvSpPr>
        <p:spPr>
          <a:xfrm>
            <a:off x="5167537" y="1009296"/>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sp>
        <p:nvSpPr>
          <p:cNvPr id="70" name="object 30">
            <a:extLst>
              <a:ext uri="{FF2B5EF4-FFF2-40B4-BE49-F238E27FC236}">
                <a16:creationId xmlns:a16="http://schemas.microsoft.com/office/drawing/2014/main" id="{CD20DE72-82C6-BC4E-946C-6E6FE37A6C59}"/>
              </a:ext>
            </a:extLst>
          </p:cNvPr>
          <p:cNvSpPr txBox="1">
            <a:spLocks/>
          </p:cNvSpPr>
          <p:nvPr/>
        </p:nvSpPr>
        <p:spPr>
          <a:xfrm>
            <a:off x="3594100" y="386460"/>
            <a:ext cx="4878268" cy="657940"/>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1" i="0" kern="1200">
                <a:solidFill>
                  <a:schemeClr val="bg1"/>
                </a:solidFill>
                <a:latin typeface="Rockwell" panose="02060603020205020403" pitchFamily="18" charset="77"/>
                <a:ea typeface="+mj-ea"/>
                <a:cs typeface="Verdana" panose="020B0604030504040204" pitchFamily="34" charset="0"/>
              </a:defRPr>
            </a:lvl1pPr>
          </a:lstStyle>
          <a:p>
            <a:pPr marL="26670" algn="ctr">
              <a:lnSpc>
                <a:spcPct val="100000"/>
              </a:lnSpc>
              <a:spcBef>
                <a:spcPts val="211"/>
              </a:spcBef>
            </a:pPr>
            <a:r>
              <a:rPr lang="en-GB" sz="4100" dirty="0" err="1">
                <a:solidFill>
                  <a:schemeClr val="accent6"/>
                </a:solidFill>
                <a:latin typeface="Rockwell"/>
              </a:rPr>
              <a:t>Cijfers</a:t>
            </a:r>
            <a:r>
              <a:rPr lang="en-GB" sz="4100" dirty="0">
                <a:solidFill>
                  <a:schemeClr val="accent6"/>
                </a:solidFill>
                <a:latin typeface="Rockwell"/>
              </a:rPr>
              <a:t> 2023-2024</a:t>
            </a:r>
            <a:endParaRPr lang="nl-NL" dirty="0"/>
          </a:p>
        </p:txBody>
      </p:sp>
      <p:grpSp>
        <p:nvGrpSpPr>
          <p:cNvPr id="3" name="Groep 2">
            <a:extLst>
              <a:ext uri="{FF2B5EF4-FFF2-40B4-BE49-F238E27FC236}">
                <a16:creationId xmlns:a16="http://schemas.microsoft.com/office/drawing/2014/main" id="{5CC5BA27-1A4C-A0A5-C6E0-E7CB5322F356}"/>
              </a:ext>
            </a:extLst>
          </p:cNvPr>
          <p:cNvGrpSpPr/>
          <p:nvPr/>
        </p:nvGrpSpPr>
        <p:grpSpPr>
          <a:xfrm>
            <a:off x="4544218" y="2075608"/>
            <a:ext cx="4667328" cy="3818959"/>
            <a:chOff x="4544218" y="2075608"/>
            <a:chExt cx="4667328" cy="3818959"/>
          </a:xfrm>
        </p:grpSpPr>
        <p:grpSp>
          <p:nvGrpSpPr>
            <p:cNvPr id="55" name="Group 54">
              <a:extLst>
                <a:ext uri="{FF2B5EF4-FFF2-40B4-BE49-F238E27FC236}">
                  <a16:creationId xmlns:a16="http://schemas.microsoft.com/office/drawing/2014/main" id="{537C1ED7-6EDE-2547-8092-D8AB8C2F35BC}"/>
                </a:ext>
              </a:extLst>
            </p:cNvPr>
            <p:cNvGrpSpPr/>
            <p:nvPr/>
          </p:nvGrpSpPr>
          <p:grpSpPr>
            <a:xfrm>
              <a:off x="4544218" y="2075608"/>
              <a:ext cx="4083639" cy="3818959"/>
              <a:chOff x="4544218" y="2075608"/>
              <a:chExt cx="4083639" cy="3818959"/>
            </a:xfrm>
          </p:grpSpPr>
          <p:sp>
            <p:nvSpPr>
              <p:cNvPr id="35" name="object 35"/>
              <p:cNvSpPr txBox="1"/>
              <p:nvPr/>
            </p:nvSpPr>
            <p:spPr>
              <a:xfrm>
                <a:off x="5332716" y="5232474"/>
                <a:ext cx="1970505" cy="320601"/>
              </a:xfrm>
              <a:prstGeom prst="rect">
                <a:avLst/>
              </a:prstGeom>
              <a:solidFill>
                <a:srgbClr val="FF07AC"/>
              </a:solidFill>
            </p:spPr>
            <p:txBody>
              <a:bodyPr vert="horz" wrap="square" lIns="0" tIns="0" rIns="0" bIns="0" rtlCol="0">
                <a:spAutoFit/>
              </a:bodyPr>
              <a:lstStyle/>
              <a:p>
                <a:pPr marL="74864">
                  <a:lnSpc>
                    <a:spcPts val="2474"/>
                  </a:lnSpc>
                </a:pPr>
                <a:r>
                  <a:rPr lang="en-US" sz="2211" b="1" spc="53" dirty="0">
                    <a:solidFill>
                      <a:srgbClr val="FFFFFF"/>
                    </a:solidFill>
                    <a:latin typeface="Verdana"/>
                    <a:cs typeface="Verdana"/>
                  </a:rPr>
                  <a:t>3</a:t>
                </a:r>
                <a:r>
                  <a:rPr sz="2211" b="1" spc="53" dirty="0">
                    <a:solidFill>
                      <a:srgbClr val="FFFFFF"/>
                    </a:solidFill>
                    <a:latin typeface="Verdana"/>
                    <a:cs typeface="Verdana"/>
                  </a:rPr>
                  <a:t> OP DE</a:t>
                </a:r>
                <a:r>
                  <a:rPr sz="2211" b="1" spc="-189" dirty="0">
                    <a:solidFill>
                      <a:srgbClr val="FFFFFF"/>
                    </a:solidFill>
                    <a:latin typeface="Verdana"/>
                    <a:cs typeface="Verdana"/>
                  </a:rPr>
                  <a:t> </a:t>
                </a:r>
                <a:r>
                  <a:rPr sz="2211" b="1" spc="53" dirty="0">
                    <a:solidFill>
                      <a:srgbClr val="FFFFFF"/>
                    </a:solidFill>
                    <a:latin typeface="Verdana"/>
                    <a:cs typeface="Verdana"/>
                  </a:rPr>
                  <a:t>10</a:t>
                </a:r>
                <a:endParaRPr sz="2211" dirty="0">
                  <a:latin typeface="Verdana"/>
                  <a:cs typeface="Verdana"/>
                </a:endParaRPr>
              </a:p>
            </p:txBody>
          </p:sp>
          <p:sp>
            <p:nvSpPr>
              <p:cNvPr id="36" name="object 36"/>
              <p:cNvSpPr txBox="1"/>
              <p:nvPr/>
            </p:nvSpPr>
            <p:spPr>
              <a:xfrm>
                <a:off x="4544218" y="5604339"/>
                <a:ext cx="3547977" cy="290228"/>
              </a:xfrm>
              <a:prstGeom prst="rect">
                <a:avLst/>
              </a:prstGeom>
            </p:spPr>
            <p:txBody>
              <a:bodyPr vert="horz" wrap="square" lIns="0" tIns="33421" rIns="0" bIns="0" rtlCol="0">
                <a:spAutoFit/>
              </a:bodyPr>
              <a:lstStyle/>
              <a:p>
                <a:pPr algn="ctr">
                  <a:lnSpc>
                    <a:spcPts val="2011"/>
                  </a:lnSpc>
                  <a:spcBef>
                    <a:spcPts val="263"/>
                  </a:spcBef>
                </a:pPr>
                <a:r>
                  <a:rPr b="1" spc="21" err="1">
                    <a:solidFill>
                      <a:srgbClr val="1D1D1B"/>
                    </a:solidFill>
                    <a:latin typeface="Verdana"/>
                    <a:cs typeface="Verdana"/>
                  </a:rPr>
                  <a:t>Oogverwondingen</a:t>
                </a:r>
                <a:endParaRPr b="1">
                  <a:latin typeface="Verdana"/>
                  <a:cs typeface="Verdana"/>
                </a:endParaRPr>
              </a:p>
            </p:txBody>
          </p:sp>
          <p:pic>
            <p:nvPicPr>
              <p:cNvPr id="53" name="Picture 52" descr="A picture containing indoor, table, sitting, small&#10;&#10;Description automatically generated">
                <a:extLst>
                  <a:ext uri="{FF2B5EF4-FFF2-40B4-BE49-F238E27FC236}">
                    <a16:creationId xmlns:a16="http://schemas.microsoft.com/office/drawing/2014/main" id="{74C27F67-55C2-3B4B-BB45-C983D00458C0}"/>
                  </a:ext>
                </a:extLst>
              </p:cNvPr>
              <p:cNvPicPr>
                <a:picLocks noChangeAspect="1"/>
              </p:cNvPicPr>
              <p:nvPr/>
            </p:nvPicPr>
            <p:blipFill>
              <a:blip r:embed="rId5"/>
              <a:stretch>
                <a:fillRect/>
              </a:stretch>
            </p:blipFill>
            <p:spPr>
              <a:xfrm>
                <a:off x="5246224" y="2075608"/>
                <a:ext cx="3381633" cy="2955600"/>
              </a:xfrm>
              <a:prstGeom prst="rect">
                <a:avLst/>
              </a:prstGeom>
            </p:spPr>
          </p:pic>
        </p:grpSp>
        <p:pic>
          <p:nvPicPr>
            <p:cNvPr id="7" name="Picture 6" descr="A picture containing indoor, table, sitting, small&#10;&#10;Description automatically generated">
              <a:extLst>
                <a:ext uri="{FF2B5EF4-FFF2-40B4-BE49-F238E27FC236}">
                  <a16:creationId xmlns:a16="http://schemas.microsoft.com/office/drawing/2014/main" id="{40423D9D-EDB3-5E65-77B8-602FC759F7E9}"/>
                </a:ext>
              </a:extLst>
            </p:cNvPr>
            <p:cNvPicPr>
              <a:picLocks noChangeAspect="1"/>
            </p:cNvPicPr>
            <p:nvPr/>
          </p:nvPicPr>
          <p:blipFill>
            <a:blip r:embed="rId6" cstate="screen">
              <a:extLst>
                <a:ext uri="{28A0092B-C50C-407E-A947-70E740481C1C}">
                  <a14:useLocalDpi xmlns:a14="http://schemas.microsoft.com/office/drawing/2010/main"/>
                </a:ext>
              </a:extLst>
            </a:blip>
            <a:srcRect r="-2"/>
            <a:stretch/>
          </p:blipFill>
          <p:spPr>
            <a:xfrm>
              <a:off x="7290461" y="3586574"/>
              <a:ext cx="1921085" cy="1175999"/>
            </a:xfrm>
            <a:prstGeom prst="rect">
              <a:avLst/>
            </a:prstGeom>
          </p:spPr>
        </p:pic>
      </p:grpSp>
    </p:spTree>
    <p:extLst>
      <p:ext uri="{BB962C8B-B14F-4D97-AF65-F5344CB8AC3E}">
        <p14:creationId xmlns:p14="http://schemas.microsoft.com/office/powerpoint/2010/main" val="9946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grpSp>
        <p:nvGrpSpPr>
          <p:cNvPr id="4" name="object 4"/>
          <p:cNvGrpSpPr/>
          <p:nvPr/>
        </p:nvGrpSpPr>
        <p:grpSpPr>
          <a:xfrm>
            <a:off x="4457108" y="374268"/>
            <a:ext cx="3428047" cy="733926"/>
            <a:chOff x="2148149" y="213654"/>
            <a:chExt cx="1506220" cy="348615"/>
          </a:xfrm>
        </p:grpSpPr>
        <p:sp>
          <p:nvSpPr>
            <p:cNvPr id="5" name="object 5"/>
            <p:cNvSpPr/>
            <p:nvPr/>
          </p:nvSpPr>
          <p:spPr>
            <a:xfrm>
              <a:off x="2148345" y="281724"/>
              <a:ext cx="1506220" cy="280670"/>
            </a:xfrm>
            <a:custGeom>
              <a:avLst/>
              <a:gdLst/>
              <a:ahLst/>
              <a:cxnLst/>
              <a:rect l="l" t="t" r="r" b="b"/>
              <a:pathLst>
                <a:path w="1506220" h="280670">
                  <a:moveTo>
                    <a:pt x="1502943" y="0"/>
                  </a:moveTo>
                  <a:lnTo>
                    <a:pt x="0" y="15074"/>
                  </a:lnTo>
                  <a:lnTo>
                    <a:pt x="2654" y="280212"/>
                  </a:lnTo>
                  <a:lnTo>
                    <a:pt x="1505610" y="265137"/>
                  </a:lnTo>
                  <a:lnTo>
                    <a:pt x="1502943" y="0"/>
                  </a:lnTo>
                  <a:close/>
                </a:path>
              </a:pathLst>
            </a:custGeom>
            <a:solidFill>
              <a:srgbClr val="0023FF"/>
            </a:solidFill>
          </p:spPr>
          <p:txBody>
            <a:bodyPr wrap="square" lIns="0" tIns="0" rIns="0" bIns="0" rtlCol="0"/>
            <a:lstStyle/>
            <a:p>
              <a:endParaRPr sz="4500">
                <a:latin typeface="Verdana" panose="020B0604030504040204" pitchFamily="34" charset="0"/>
              </a:endParaRPr>
            </a:p>
          </p:txBody>
        </p:sp>
        <p:sp>
          <p:nvSpPr>
            <p:cNvPr id="6" name="object 6"/>
            <p:cNvSpPr/>
            <p:nvPr/>
          </p:nvSpPr>
          <p:spPr>
            <a:xfrm>
              <a:off x="2148149" y="213654"/>
              <a:ext cx="1464310" cy="318135"/>
            </a:xfrm>
            <a:custGeom>
              <a:avLst/>
              <a:gdLst/>
              <a:ahLst/>
              <a:cxnLst/>
              <a:rect l="l" t="t" r="r" b="b"/>
              <a:pathLst>
                <a:path w="1464310" h="318134">
                  <a:moveTo>
                    <a:pt x="1460665" y="0"/>
                  </a:moveTo>
                  <a:lnTo>
                    <a:pt x="0" y="14655"/>
                  </a:lnTo>
                  <a:lnTo>
                    <a:pt x="3035" y="317601"/>
                  </a:lnTo>
                  <a:lnTo>
                    <a:pt x="1463700" y="302945"/>
                  </a:lnTo>
                  <a:lnTo>
                    <a:pt x="1460665" y="0"/>
                  </a:lnTo>
                  <a:close/>
                </a:path>
              </a:pathLst>
            </a:custGeom>
            <a:solidFill>
              <a:srgbClr val="FF07AC"/>
            </a:solidFill>
          </p:spPr>
          <p:txBody>
            <a:bodyPr wrap="square" lIns="0" tIns="0" rIns="0" bIns="0" rtlCol="0"/>
            <a:lstStyle/>
            <a:p>
              <a:endParaRPr sz="4500">
                <a:latin typeface="Verdana" panose="020B0604030504040204" pitchFamily="34" charset="0"/>
              </a:endParaRPr>
            </a:p>
          </p:txBody>
        </p:sp>
      </p:grpSp>
      <p:sp>
        <p:nvSpPr>
          <p:cNvPr id="49" name="object 49"/>
          <p:cNvSpPr txBox="1">
            <a:spLocks noGrp="1"/>
          </p:cNvSpPr>
          <p:nvPr>
            <p:ph type="title"/>
          </p:nvPr>
        </p:nvSpPr>
        <p:spPr>
          <a:xfrm>
            <a:off x="4627351" y="382573"/>
            <a:ext cx="3323115" cy="656590"/>
          </a:xfrm>
          <a:prstGeom prst="rect">
            <a:avLst/>
          </a:prstGeom>
        </p:spPr>
        <p:txBody>
          <a:bodyPr vert="horz" wrap="square" lIns="0" tIns="25400" rIns="0" bIns="0" rtlCol="0" anchor="ctr">
            <a:spAutoFit/>
          </a:bodyPr>
          <a:lstStyle/>
          <a:p>
            <a:pPr marL="26737">
              <a:lnSpc>
                <a:spcPct val="100000"/>
              </a:lnSpc>
              <a:spcBef>
                <a:spcPts val="200"/>
              </a:spcBef>
            </a:pPr>
            <a:r>
              <a:rPr sz="4100">
                <a:solidFill>
                  <a:schemeClr val="accent6"/>
                </a:solidFill>
              </a:rPr>
              <a:t>De gevaren</a:t>
            </a:r>
          </a:p>
        </p:txBody>
      </p:sp>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4"/>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5"/>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pic>
        <p:nvPicPr>
          <p:cNvPr id="27" name="Picture 26" descr="A picture containing person, indoor&#10;&#10;Description automatically generated">
            <a:extLst>
              <a:ext uri="{FF2B5EF4-FFF2-40B4-BE49-F238E27FC236}">
                <a16:creationId xmlns:a16="http://schemas.microsoft.com/office/drawing/2014/main" id="{E23AE810-C26D-634B-8D34-4260A0371F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16111" y="3287160"/>
            <a:ext cx="3009984" cy="3759438"/>
          </a:xfrm>
          <a:prstGeom prst="rect">
            <a:avLst/>
          </a:prstGeom>
        </p:spPr>
      </p:pic>
      <p:grpSp>
        <p:nvGrpSpPr>
          <p:cNvPr id="2" name="Group 1">
            <a:extLst>
              <a:ext uri="{FF2B5EF4-FFF2-40B4-BE49-F238E27FC236}">
                <a16:creationId xmlns:a16="http://schemas.microsoft.com/office/drawing/2014/main" id="{DE80A40B-93E1-7A48-8FBB-A4E69992E47E}"/>
              </a:ext>
            </a:extLst>
          </p:cNvPr>
          <p:cNvGrpSpPr/>
          <p:nvPr/>
        </p:nvGrpSpPr>
        <p:grpSpPr>
          <a:xfrm>
            <a:off x="528655" y="1251663"/>
            <a:ext cx="9341219" cy="5054314"/>
            <a:chOff x="528655" y="1251663"/>
            <a:chExt cx="9341219" cy="5054314"/>
          </a:xfrm>
        </p:grpSpPr>
        <p:pic>
          <p:nvPicPr>
            <p:cNvPr id="3" name="Picture 2" descr="Icon&#10;&#10;Description automatically generated">
              <a:extLst>
                <a:ext uri="{FF2B5EF4-FFF2-40B4-BE49-F238E27FC236}">
                  <a16:creationId xmlns:a16="http://schemas.microsoft.com/office/drawing/2014/main" id="{ECB1880D-B553-744E-919E-453EFEDDA122}"/>
                </a:ext>
              </a:extLst>
            </p:cNvPr>
            <p:cNvPicPr>
              <a:picLocks noChangeAspect="1"/>
            </p:cNvPicPr>
            <p:nvPr/>
          </p:nvPicPr>
          <p:blipFill>
            <a:blip r:embed="rId7"/>
            <a:stretch>
              <a:fillRect/>
            </a:stretch>
          </p:blipFill>
          <p:spPr>
            <a:xfrm>
              <a:off x="528655" y="1251663"/>
              <a:ext cx="9341219" cy="5054314"/>
            </a:xfrm>
            <a:prstGeom prst="rect">
              <a:avLst/>
            </a:prstGeom>
          </p:spPr>
        </p:pic>
        <p:sp>
          <p:nvSpPr>
            <p:cNvPr id="28" name="object 43">
              <a:extLst>
                <a:ext uri="{FF2B5EF4-FFF2-40B4-BE49-F238E27FC236}">
                  <a16:creationId xmlns:a16="http://schemas.microsoft.com/office/drawing/2014/main" id="{52CCC566-8FE3-3D40-878C-6EE7A967845E}"/>
                </a:ext>
              </a:extLst>
            </p:cNvPr>
            <p:cNvSpPr txBox="1"/>
            <p:nvPr/>
          </p:nvSpPr>
          <p:spPr>
            <a:xfrm>
              <a:off x="1384112" y="2491159"/>
              <a:ext cx="5940087" cy="2416279"/>
            </a:xfrm>
            <a:prstGeom prst="rect">
              <a:avLst/>
            </a:prstGeom>
          </p:spPr>
          <p:txBody>
            <a:bodyPr vert="horz" wrap="square" lIns="0" tIns="143042" rIns="0" bIns="0" rtlCol="0">
              <a:spAutoFit/>
            </a:bodyPr>
            <a:lstStyle/>
            <a:p>
              <a:pPr marL="851583" marR="10695" indent="-826183" algn="ctr">
                <a:lnSpc>
                  <a:spcPts val="4526"/>
                </a:lnSpc>
                <a:spcBef>
                  <a:spcPts val="1126"/>
                </a:spcBef>
              </a:pPr>
              <a:r>
                <a:rPr lang="nl-NL" sz="3600" b="1" dirty="0">
                  <a:solidFill>
                    <a:srgbClr val="0023FF"/>
                  </a:solidFill>
                  <a:latin typeface="Rockwell" panose="02060603020205020403" pitchFamily="18" charset="77"/>
                  <a:cs typeface="Verdana" panose="020B0604030504040204" pitchFamily="34" charset="0"/>
                </a:rPr>
                <a:t>Kan jij later nog worden wat je wil als je een vuurwerkongeluk hebt gehad?</a:t>
              </a:r>
              <a:r>
                <a:rPr sz="3600" b="1" dirty="0">
                  <a:solidFill>
                    <a:srgbClr val="0023FF"/>
                  </a:solidFill>
                  <a:latin typeface="Rockwell" panose="02060603020205020403" pitchFamily="18" charset="77"/>
                  <a:cs typeface="Verdana" panose="020B0604030504040204" pitchFamily="34" charset="0"/>
                </a:rPr>
                <a:t> </a:t>
              </a:r>
              <a:endParaRPr sz="3600" b="1" dirty="0">
                <a:latin typeface="Rockwell" panose="02060603020205020403" pitchFamily="18" charset="77"/>
                <a:cs typeface="Verdana" panose="020B0604030504040204" pitchFamily="34" charset="0"/>
              </a:endParaRPr>
            </a:p>
          </p:txBody>
        </p:sp>
        <p:grpSp>
          <p:nvGrpSpPr>
            <p:cNvPr id="29" name="object 47">
              <a:extLst>
                <a:ext uri="{FF2B5EF4-FFF2-40B4-BE49-F238E27FC236}">
                  <a16:creationId xmlns:a16="http://schemas.microsoft.com/office/drawing/2014/main" id="{17E95C7A-3317-A746-BE7A-25B7DD355719}"/>
                </a:ext>
              </a:extLst>
            </p:cNvPr>
            <p:cNvGrpSpPr/>
            <p:nvPr/>
          </p:nvGrpSpPr>
          <p:grpSpPr>
            <a:xfrm>
              <a:off x="4482508" y="5155923"/>
              <a:ext cx="739274" cy="243305"/>
              <a:chOff x="2156402" y="2442719"/>
              <a:chExt cx="351155" cy="115570"/>
            </a:xfrm>
          </p:grpSpPr>
          <p:sp>
            <p:nvSpPr>
              <p:cNvPr id="30" name="object 48">
                <a:extLst>
                  <a:ext uri="{FF2B5EF4-FFF2-40B4-BE49-F238E27FC236}">
                    <a16:creationId xmlns:a16="http://schemas.microsoft.com/office/drawing/2014/main" id="{426E78A4-CDAF-8448-BA05-C2D64A50EC3F}"/>
                  </a:ext>
                </a:extLst>
              </p:cNvPr>
              <p:cNvSpPr/>
              <p:nvPr/>
            </p:nvSpPr>
            <p:spPr>
              <a:xfrm>
                <a:off x="2156402" y="2500504"/>
                <a:ext cx="351155" cy="57785"/>
              </a:xfrm>
              <a:custGeom>
                <a:avLst/>
                <a:gdLst/>
                <a:ahLst/>
                <a:cxnLst/>
                <a:rect l="l" t="t" r="r" b="b"/>
                <a:pathLst>
                  <a:path w="351155" h="57785">
                    <a:moveTo>
                      <a:pt x="0" y="0"/>
                    </a:moveTo>
                    <a:lnTo>
                      <a:pt x="50126" y="57276"/>
                    </a:lnTo>
                    <a:lnTo>
                      <a:pt x="100266" y="0"/>
                    </a:lnTo>
                    <a:lnTo>
                      <a:pt x="150380" y="57276"/>
                    </a:lnTo>
                    <a:lnTo>
                      <a:pt x="200494" y="0"/>
                    </a:lnTo>
                    <a:lnTo>
                      <a:pt x="250634" y="57276"/>
                    </a:lnTo>
                    <a:lnTo>
                      <a:pt x="300837" y="0"/>
                    </a:lnTo>
                    <a:lnTo>
                      <a:pt x="351066" y="57276"/>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sp>
            <p:nvSpPr>
              <p:cNvPr id="31" name="object 49">
                <a:extLst>
                  <a:ext uri="{FF2B5EF4-FFF2-40B4-BE49-F238E27FC236}">
                    <a16:creationId xmlns:a16="http://schemas.microsoft.com/office/drawing/2014/main" id="{9D724DCB-6B91-8446-B614-53863869DF56}"/>
                  </a:ext>
                </a:extLst>
              </p:cNvPr>
              <p:cNvSpPr/>
              <p:nvPr/>
            </p:nvSpPr>
            <p:spPr>
              <a:xfrm>
                <a:off x="2156402" y="2442719"/>
                <a:ext cx="351155" cy="57785"/>
              </a:xfrm>
              <a:custGeom>
                <a:avLst/>
                <a:gdLst/>
                <a:ahLst/>
                <a:cxnLst/>
                <a:rect l="l" t="t" r="r" b="b"/>
                <a:pathLst>
                  <a:path w="351155" h="57785">
                    <a:moveTo>
                      <a:pt x="0" y="0"/>
                    </a:moveTo>
                    <a:lnTo>
                      <a:pt x="50126" y="57277"/>
                    </a:lnTo>
                    <a:lnTo>
                      <a:pt x="100266" y="0"/>
                    </a:lnTo>
                    <a:lnTo>
                      <a:pt x="150380" y="57277"/>
                    </a:lnTo>
                    <a:lnTo>
                      <a:pt x="200494" y="0"/>
                    </a:lnTo>
                    <a:lnTo>
                      <a:pt x="250634" y="57277"/>
                    </a:lnTo>
                    <a:lnTo>
                      <a:pt x="300837" y="0"/>
                    </a:lnTo>
                    <a:lnTo>
                      <a:pt x="351066" y="57277"/>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grpSp>
      </p:grpSp>
    </p:spTree>
    <p:extLst>
      <p:ext uri="{BB962C8B-B14F-4D97-AF65-F5344CB8AC3E}">
        <p14:creationId xmlns:p14="http://schemas.microsoft.com/office/powerpoint/2010/main" val="17328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8D33"/>
        </a:solidFill>
        <a:effectLst/>
      </p:bgPr>
    </p:bg>
    <p:spTree>
      <p:nvGrpSpPr>
        <p:cNvPr id="1" name=""/>
        <p:cNvGrpSpPr/>
        <p:nvPr/>
      </p:nvGrpSpPr>
      <p:grpSpPr>
        <a:xfrm>
          <a:off x="0" y="0"/>
          <a:ext cx="0" cy="0"/>
          <a:chOff x="0" y="0"/>
          <a:chExt cx="0" cy="0"/>
        </a:xfrm>
      </p:grpSpPr>
      <p:pic>
        <p:nvPicPr>
          <p:cNvPr id="45" name="Picture 44" descr="Shape, icon&#10;&#10;Description automatically generated">
            <a:extLst>
              <a:ext uri="{FF2B5EF4-FFF2-40B4-BE49-F238E27FC236}">
                <a16:creationId xmlns:a16="http://schemas.microsoft.com/office/drawing/2014/main" id="{9303EF60-6690-1E43-B533-4B041666B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8082" y="1141740"/>
            <a:ext cx="2146088" cy="2146088"/>
          </a:xfrm>
          <a:prstGeom prst="rect">
            <a:avLst/>
          </a:prstGeom>
        </p:spPr>
      </p:pic>
      <p:sp>
        <p:nvSpPr>
          <p:cNvPr id="8" name="object 8"/>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a:solidFill>
                  <a:srgbClr val="F6BE7D"/>
                </a:solidFill>
                <a:latin typeface="Rockwell" panose="02060603020205020403" pitchFamily="18" charset="77"/>
                <a:cs typeface="Verdana" panose="020B0604030504040204" pitchFamily="34" charset="0"/>
              </a:rPr>
              <a:t>1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uFill>
                  <a:solidFill>
                    <a:srgbClr val="FFFFFF"/>
                  </a:solidFill>
                </a:uFill>
                <a:latin typeface="Rockwell" panose="02060603020205020403" pitchFamily="18" charset="77"/>
                <a:cs typeface="Verdana" panose="020B0604030504040204" pitchFamily="34" charset="0"/>
              </a:rPr>
              <a:t>2</a:t>
            </a:r>
            <a:r>
              <a:rPr sz="3579" b="1">
                <a:solidFill>
                  <a:srgbClr val="FFFFFF"/>
                </a:solidFill>
                <a:latin typeface="Rockwell" panose="02060603020205020403" pitchFamily="18" charset="77"/>
                <a:cs typeface="Verdana" panose="020B0604030504040204" pitchFamily="34" charset="0"/>
              </a:rPr>
              <a:t> </a:t>
            </a:r>
            <a:r>
              <a:rPr lang="nl-NL" sz="3579" b="1">
                <a:solidFill>
                  <a:srgbClr val="FFFFFF"/>
                </a:solidFill>
                <a:latin typeface="Rockwell" panose="02060603020205020403" pitchFamily="18" charset="77"/>
                <a:cs typeface="Verdana" panose="020B0604030504040204" pitchFamily="34" charset="0"/>
              </a:rPr>
              <a:t> </a:t>
            </a:r>
            <a:r>
              <a:rPr sz="3579" b="1">
                <a:solidFill>
                  <a:srgbClr val="F6BE7D"/>
                </a:solidFill>
                <a:latin typeface="Rockwell" panose="02060603020205020403" pitchFamily="18" charset="77"/>
                <a:cs typeface="Verdana" panose="020B0604030504040204" pitchFamily="34" charset="0"/>
              </a:rPr>
              <a:t>3 </a:t>
            </a:r>
            <a:r>
              <a:rPr lang="nl-NL" sz="3579" b="1">
                <a:solidFill>
                  <a:srgbClr val="F6BE7D"/>
                </a:solidFill>
                <a:latin typeface="Rockwell" panose="02060603020205020403" pitchFamily="18" charset="77"/>
                <a:cs typeface="Verdana" panose="020B0604030504040204" pitchFamily="34" charset="0"/>
              </a:rPr>
              <a:t> </a:t>
            </a:r>
            <a:r>
              <a:rPr sz="3579" b="1" u="sng">
                <a:solidFill>
                  <a:schemeClr val="accent6"/>
                </a:solidFill>
                <a:latin typeface="Rockwell" panose="02060603020205020403" pitchFamily="18" charset="77"/>
                <a:cs typeface="Verdana" panose="020B0604030504040204" pitchFamily="34" charset="0"/>
              </a:rPr>
              <a:t>4</a:t>
            </a:r>
            <a:r>
              <a:rPr lang="nl-NL" sz="3579" b="1">
                <a:solidFill>
                  <a:schemeClr val="accent6"/>
                </a:solidFill>
                <a:latin typeface="Rockwell" panose="02060603020205020403" pitchFamily="18" charset="77"/>
                <a:cs typeface="Verdana" panose="020B0604030504040204" pitchFamily="34" charset="0"/>
              </a:rPr>
              <a:t>  </a:t>
            </a:r>
            <a:r>
              <a:rPr lang="nl-NL" sz="3579" b="1">
                <a:solidFill>
                  <a:srgbClr val="F7BF7D"/>
                </a:solidFill>
                <a:latin typeface="Rockwell" panose="02060603020205020403" pitchFamily="18" charset="77"/>
                <a:cs typeface="Verdana" panose="020B0604030504040204" pitchFamily="34" charset="0"/>
              </a:rPr>
              <a:t>5</a:t>
            </a:r>
            <a:endParaRPr sz="3579" b="1">
              <a:solidFill>
                <a:srgbClr val="F7BF7D"/>
              </a:solidFill>
              <a:latin typeface="Rockwell" panose="02060603020205020403" pitchFamily="18" charset="77"/>
              <a:cs typeface="Verdana" panose="020B0604030504040204" pitchFamily="34" charset="0"/>
            </a:endParaRPr>
          </a:p>
        </p:txBody>
      </p:sp>
      <p:pic>
        <p:nvPicPr>
          <p:cNvPr id="46" name="Picture 45" descr="Shape, icon&#10;&#10;Description automatically generated">
            <a:extLst>
              <a:ext uri="{FF2B5EF4-FFF2-40B4-BE49-F238E27FC236}">
                <a16:creationId xmlns:a16="http://schemas.microsoft.com/office/drawing/2014/main" id="{37F262AA-8252-C243-89B6-B4EE2016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3" name="Group 12">
            <a:extLst>
              <a:ext uri="{FF2B5EF4-FFF2-40B4-BE49-F238E27FC236}">
                <a16:creationId xmlns:a16="http://schemas.microsoft.com/office/drawing/2014/main" id="{A2FD0C0C-CDEE-BC42-BF6C-DEB237148CA7}"/>
              </a:ext>
            </a:extLst>
          </p:cNvPr>
          <p:cNvGrpSpPr/>
          <p:nvPr/>
        </p:nvGrpSpPr>
        <p:grpSpPr>
          <a:xfrm>
            <a:off x="5494381" y="5283194"/>
            <a:ext cx="1203237" cy="452380"/>
            <a:chOff x="7288123" y="2429044"/>
            <a:chExt cx="653716" cy="245777"/>
          </a:xfrm>
        </p:grpSpPr>
        <p:sp>
          <p:nvSpPr>
            <p:cNvPr id="14" name="object 41">
              <a:extLst>
                <a:ext uri="{FF2B5EF4-FFF2-40B4-BE49-F238E27FC236}">
                  <a16:creationId xmlns:a16="http://schemas.microsoft.com/office/drawing/2014/main" id="{2A9E4A9D-3D35-B34F-A0C3-59D6D6818852}"/>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15" name="object 42">
              <a:extLst>
                <a:ext uri="{FF2B5EF4-FFF2-40B4-BE49-F238E27FC236}">
                  <a16:creationId xmlns:a16="http://schemas.microsoft.com/office/drawing/2014/main" id="{1377854D-A1F1-3D43-83E2-CDBA04084C8F}"/>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grpSp>
        <p:nvGrpSpPr>
          <p:cNvPr id="9" name="Group 8">
            <a:extLst>
              <a:ext uri="{FF2B5EF4-FFF2-40B4-BE49-F238E27FC236}">
                <a16:creationId xmlns:a16="http://schemas.microsoft.com/office/drawing/2014/main" id="{520D0BC0-6959-4E48-9CF6-53769527F1CF}"/>
              </a:ext>
            </a:extLst>
          </p:cNvPr>
          <p:cNvGrpSpPr/>
          <p:nvPr/>
        </p:nvGrpSpPr>
        <p:grpSpPr>
          <a:xfrm>
            <a:off x="1705271" y="1507396"/>
            <a:ext cx="9475325" cy="3717114"/>
            <a:chOff x="2842247" y="1738627"/>
            <a:chExt cx="9475325" cy="3717114"/>
          </a:xfrm>
        </p:grpSpPr>
        <p:sp>
          <p:nvSpPr>
            <p:cNvPr id="3" name="object 3"/>
            <p:cNvSpPr/>
            <p:nvPr/>
          </p:nvSpPr>
          <p:spPr>
            <a:xfrm>
              <a:off x="2842247" y="2026137"/>
              <a:ext cx="9475325" cy="3429604"/>
            </a:xfrm>
            <a:custGeom>
              <a:avLst/>
              <a:gdLst/>
              <a:ahLst/>
              <a:cxnLst/>
              <a:rect l="l" t="t" r="r" b="b"/>
              <a:pathLst>
                <a:path w="3202304" h="1183005">
                  <a:moveTo>
                    <a:pt x="3201886" y="71196"/>
                  </a:moveTo>
                  <a:lnTo>
                    <a:pt x="12636" y="0"/>
                  </a:lnTo>
                  <a:lnTo>
                    <a:pt x="0" y="566635"/>
                  </a:lnTo>
                  <a:lnTo>
                    <a:pt x="715213" y="582599"/>
                  </a:lnTo>
                  <a:lnTo>
                    <a:pt x="731558" y="1182433"/>
                  </a:lnTo>
                  <a:lnTo>
                    <a:pt x="2595511" y="1131658"/>
                  </a:lnTo>
                  <a:lnTo>
                    <a:pt x="2581668" y="624268"/>
                  </a:lnTo>
                  <a:lnTo>
                    <a:pt x="3189236" y="637819"/>
                  </a:lnTo>
                  <a:lnTo>
                    <a:pt x="3201886" y="71196"/>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 name="object 4"/>
            <p:cNvSpPr/>
            <p:nvPr/>
          </p:nvSpPr>
          <p:spPr>
            <a:xfrm>
              <a:off x="3006328" y="1738627"/>
              <a:ext cx="9086513" cy="3389665"/>
            </a:xfrm>
            <a:custGeom>
              <a:avLst/>
              <a:gdLst/>
              <a:ahLst/>
              <a:cxnLst/>
              <a:rect l="l" t="t" r="r" b="b"/>
              <a:pathLst>
                <a:path w="3237865" h="1185545">
                  <a:moveTo>
                    <a:pt x="3237319" y="71983"/>
                  </a:moveTo>
                  <a:lnTo>
                    <a:pt x="12649" y="0"/>
                  </a:lnTo>
                  <a:lnTo>
                    <a:pt x="0" y="566635"/>
                  </a:lnTo>
                  <a:lnTo>
                    <a:pt x="693077" y="582117"/>
                  </a:lnTo>
                  <a:lnTo>
                    <a:pt x="709523" y="1185024"/>
                  </a:lnTo>
                  <a:lnTo>
                    <a:pt x="2600541" y="1133513"/>
                  </a:lnTo>
                  <a:lnTo>
                    <a:pt x="2586659" y="624370"/>
                  </a:lnTo>
                  <a:lnTo>
                    <a:pt x="3224669" y="638606"/>
                  </a:lnTo>
                  <a:lnTo>
                    <a:pt x="3237319" y="71983"/>
                  </a:lnTo>
                  <a:close/>
                </a:path>
              </a:pathLst>
            </a:custGeom>
            <a:solidFill>
              <a:srgbClr val="FF07AC"/>
            </a:solidFill>
          </p:spPr>
          <p:txBody>
            <a:bodyPr wrap="square" lIns="0" tIns="0" rIns="0" bIns="0" rtlCol="0"/>
            <a:lstStyle/>
            <a:p>
              <a:endParaRPr sz="3790">
                <a:latin typeface="Verdana" panose="020B0604030504040204" pitchFamily="34" charset="0"/>
              </a:endParaRPr>
            </a:p>
          </p:txBody>
        </p:sp>
        <p:sp>
          <p:nvSpPr>
            <p:cNvPr id="17" name="object 44">
              <a:extLst>
                <a:ext uri="{FF2B5EF4-FFF2-40B4-BE49-F238E27FC236}">
                  <a16:creationId xmlns:a16="http://schemas.microsoft.com/office/drawing/2014/main" id="{5277DE66-1DFF-E249-BEEE-6A264E2B7B73}"/>
                </a:ext>
              </a:extLst>
            </p:cNvPr>
            <p:cNvSpPr txBox="1"/>
            <p:nvPr/>
          </p:nvSpPr>
          <p:spPr>
            <a:xfrm>
              <a:off x="4416715" y="3433459"/>
              <a:ext cx="6326388" cy="1291582"/>
            </a:xfrm>
            <a:prstGeom prst="rect">
              <a:avLst/>
            </a:prstGeom>
          </p:spPr>
          <p:txBody>
            <a:bodyPr vert="horz" wrap="square" lIns="0" tIns="29411" rIns="0" bIns="0" rtlCol="0">
              <a:spAutoFit/>
            </a:bodyPr>
            <a:lstStyle/>
            <a:p>
              <a:pPr marL="26737" algn="ctr">
                <a:spcBef>
                  <a:spcPts val="232"/>
                </a:spcBef>
              </a:pPr>
              <a:r>
                <a:rPr lang="nl-NL" sz="8200" b="1">
                  <a:solidFill>
                    <a:schemeClr val="accent6"/>
                  </a:solidFill>
                  <a:latin typeface="Rockwell" panose="02060603020205020403" pitchFamily="18" charset="77"/>
                  <a:cs typeface="Verdana" panose="020B0604030504040204" pitchFamily="34" charset="0"/>
                </a:rPr>
                <a:t>omgeving</a:t>
              </a:r>
              <a:endParaRPr sz="8200" b="1">
                <a:solidFill>
                  <a:schemeClr val="accent6"/>
                </a:solidFill>
                <a:latin typeface="Rockwell" panose="02060603020205020403" pitchFamily="18" charset="77"/>
                <a:cs typeface="Verdana" panose="020B0604030504040204" pitchFamily="34" charset="0"/>
              </a:endParaRPr>
            </a:p>
          </p:txBody>
        </p:sp>
        <p:sp>
          <p:nvSpPr>
            <p:cNvPr id="22" name="object 44">
              <a:extLst>
                <a:ext uri="{FF2B5EF4-FFF2-40B4-BE49-F238E27FC236}">
                  <a16:creationId xmlns:a16="http://schemas.microsoft.com/office/drawing/2014/main" id="{D1602448-DD81-1148-90C6-5532EF539522}"/>
                </a:ext>
              </a:extLst>
            </p:cNvPr>
            <p:cNvSpPr txBox="1"/>
            <p:nvPr/>
          </p:nvSpPr>
          <p:spPr>
            <a:xfrm>
              <a:off x="3006328" y="1949360"/>
              <a:ext cx="8720281" cy="1383915"/>
            </a:xfrm>
            <a:prstGeom prst="rect">
              <a:avLst/>
            </a:prstGeom>
          </p:spPr>
          <p:txBody>
            <a:bodyPr vert="horz" wrap="square" lIns="0" tIns="29411" rIns="0" bIns="0" rtlCol="0">
              <a:spAutoFit/>
            </a:bodyPr>
            <a:lstStyle/>
            <a:p>
              <a:pPr marL="26737" algn="ctr">
                <a:spcBef>
                  <a:spcPts val="232"/>
                </a:spcBef>
              </a:pPr>
              <a:r>
                <a:rPr lang="nl-NL" sz="8800" b="1">
                  <a:solidFill>
                    <a:schemeClr val="accent6"/>
                  </a:solidFill>
                  <a:latin typeface="Rockwell" panose="02060603020205020403" pitchFamily="18" charset="77"/>
                  <a:cs typeface="Verdana" panose="020B0604030504040204" pitchFamily="34" charset="0"/>
                </a:rPr>
                <a:t>Vuurwerk in je</a:t>
              </a:r>
              <a:endParaRPr sz="8800" b="1">
                <a:solidFill>
                  <a:schemeClr val="accent6"/>
                </a:solidFill>
                <a:latin typeface="Rockwell" panose="02060603020205020403" pitchFamily="18" charset="77"/>
                <a:cs typeface="Verdana" panose="020B0604030504040204" pitchFamily="34" charset="0"/>
              </a:endParaRPr>
            </a:p>
          </p:txBody>
        </p:sp>
      </p:grpSp>
    </p:spTree>
    <p:extLst>
      <p:ext uri="{BB962C8B-B14F-4D97-AF65-F5344CB8AC3E}">
        <p14:creationId xmlns:p14="http://schemas.microsoft.com/office/powerpoint/2010/main" val="225388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childTnLst>
                                </p:cTn>
                              </p:par>
                              <p:par>
                                <p:cTn id="16" presetID="53" presetClass="entr" presetSubtype="16" fill="hold" nodeType="withEffect">
                                  <p:stCondLst>
                                    <p:cond delay="20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6F8B9-F613-0C4B-9A16-29E6A731B78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rgbClr val="000000"/>
                </a:solidFill>
                <a:effectLst/>
                <a:uLnTx/>
                <a:uFillTx/>
                <a:latin typeface="Rockwell" panose="02060603020205020403" pitchFamily="18" charset="77"/>
                <a:ea typeface="+mj-ea"/>
                <a:cs typeface="+mj-cs"/>
              </a:rPr>
              <a:t>VIDEO PIM EN AÏSHA</a:t>
            </a:r>
          </a:p>
        </p:txBody>
      </p:sp>
      <p:pic>
        <p:nvPicPr>
          <p:cNvPr id="5" name="Onlinemedia 4" title="4vuurwerkveilig video Pim &amp; Aisha">
            <a:hlinkClick r:id="" action="ppaction://media"/>
            <a:extLst>
              <a:ext uri="{FF2B5EF4-FFF2-40B4-BE49-F238E27FC236}">
                <a16:creationId xmlns:a16="http://schemas.microsoft.com/office/drawing/2014/main" id="{210FCB54-765A-4A3E-ADAA-EFE66F400E55}"/>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124838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AE7E0"/>
        </a:solidFill>
        <a:effectLst/>
      </p:bgPr>
    </p:bg>
    <p:spTree>
      <p:nvGrpSpPr>
        <p:cNvPr id="1" name=""/>
        <p:cNvGrpSpPr/>
        <p:nvPr/>
      </p:nvGrpSpPr>
      <p:grpSpPr>
        <a:xfrm>
          <a:off x="0" y="0"/>
          <a:ext cx="0" cy="0"/>
          <a:chOff x="0" y="0"/>
          <a:chExt cx="0" cy="0"/>
        </a:xfrm>
      </p:grpSpPr>
      <p:sp>
        <p:nvSpPr>
          <p:cNvPr id="67" name="object 3">
            <a:extLst>
              <a:ext uri="{FF2B5EF4-FFF2-40B4-BE49-F238E27FC236}">
                <a16:creationId xmlns:a16="http://schemas.microsoft.com/office/drawing/2014/main" id="{4FFDEA16-55DF-634A-944B-5EA25C04D895}"/>
              </a:ext>
            </a:extLst>
          </p:cNvPr>
          <p:cNvSpPr/>
          <p:nvPr/>
        </p:nvSpPr>
        <p:spPr>
          <a:xfrm>
            <a:off x="4739747" y="1037148"/>
            <a:ext cx="3438355" cy="453190"/>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68" name="object 4">
            <a:extLst>
              <a:ext uri="{FF2B5EF4-FFF2-40B4-BE49-F238E27FC236}">
                <a16:creationId xmlns:a16="http://schemas.microsoft.com/office/drawing/2014/main" id="{89C2B067-2CC4-7041-82C1-D2C9F9990BDF}"/>
              </a:ext>
            </a:extLst>
          </p:cNvPr>
          <p:cNvSpPr txBox="1"/>
          <p:nvPr/>
        </p:nvSpPr>
        <p:spPr>
          <a:xfrm>
            <a:off x="4779853" y="1037147"/>
            <a:ext cx="3344776" cy="337744"/>
          </a:xfrm>
          <a:prstGeom prst="rect">
            <a:avLst/>
          </a:prstGeom>
        </p:spPr>
        <p:txBody>
          <a:bodyPr vert="horz" wrap="square" lIns="0" tIns="60158" rIns="0" bIns="0" rtlCol="0" anchor="t">
            <a:spAutoFit/>
          </a:bodyPr>
          <a:lstStyle/>
          <a:p>
            <a:pPr algn="ctr">
              <a:spcBef>
                <a:spcPts val="474"/>
              </a:spcBef>
            </a:pPr>
            <a:r>
              <a:rPr lang="nl-NL" b="1" spc="11" dirty="0">
                <a:solidFill>
                  <a:srgbClr val="C2D2C6"/>
                </a:solidFill>
                <a:latin typeface="Verdana"/>
                <a:ea typeface="Verdana"/>
                <a:cs typeface="Verdana"/>
              </a:rPr>
              <a:t>Vuurwerk in je omgeving</a:t>
            </a:r>
          </a:p>
        </p:txBody>
      </p:sp>
      <p:grpSp>
        <p:nvGrpSpPr>
          <p:cNvPr id="62" name="object 71">
            <a:extLst>
              <a:ext uri="{FF2B5EF4-FFF2-40B4-BE49-F238E27FC236}">
                <a16:creationId xmlns:a16="http://schemas.microsoft.com/office/drawing/2014/main" id="{EFBECFD4-A17F-5B4D-B1DB-9D5611A73FDB}"/>
              </a:ext>
            </a:extLst>
          </p:cNvPr>
          <p:cNvGrpSpPr/>
          <p:nvPr/>
        </p:nvGrpSpPr>
        <p:grpSpPr>
          <a:xfrm>
            <a:off x="1928935" y="352467"/>
            <a:ext cx="8324288" cy="776705"/>
            <a:chOff x="1125678" y="200465"/>
            <a:chExt cx="3547110" cy="368935"/>
          </a:xfrm>
        </p:grpSpPr>
        <p:sp>
          <p:nvSpPr>
            <p:cNvPr id="64" name="object 72">
              <a:extLst>
                <a:ext uri="{FF2B5EF4-FFF2-40B4-BE49-F238E27FC236}">
                  <a16:creationId xmlns:a16="http://schemas.microsoft.com/office/drawing/2014/main" id="{8B3AE867-8AE3-5A45-AA57-68AC4E6655C1}"/>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66" name="object 73">
              <a:extLst>
                <a:ext uri="{FF2B5EF4-FFF2-40B4-BE49-F238E27FC236}">
                  <a16:creationId xmlns:a16="http://schemas.microsoft.com/office/drawing/2014/main" id="{A489B1CB-42D3-B94C-A812-285CB428DDD8}"/>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pic>
        <p:nvPicPr>
          <p:cNvPr id="54" name="Picture 53" descr="Icon&#10;&#10;Description automatically generated">
            <a:extLst>
              <a:ext uri="{FF2B5EF4-FFF2-40B4-BE49-F238E27FC236}">
                <a16:creationId xmlns:a16="http://schemas.microsoft.com/office/drawing/2014/main" id="{A2686266-5A76-A145-BA11-8ADBDBE63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3766" y="3361593"/>
            <a:ext cx="699457" cy="699457"/>
          </a:xfrm>
          <a:prstGeom prst="rect">
            <a:avLst/>
          </a:prstGeom>
        </p:spPr>
      </p:pic>
      <p:pic>
        <p:nvPicPr>
          <p:cNvPr id="15" name="Picture 14" descr="A picture containing outdoor object&#10;&#10;Description automatically generated">
            <a:extLst>
              <a:ext uri="{FF2B5EF4-FFF2-40B4-BE49-F238E27FC236}">
                <a16:creationId xmlns:a16="http://schemas.microsoft.com/office/drawing/2014/main" id="{71F639C0-0458-684D-A06F-75F7352E6F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468" y="3142292"/>
            <a:ext cx="549007" cy="549007"/>
          </a:xfrm>
          <a:prstGeom prst="rect">
            <a:avLst/>
          </a:prstGeom>
        </p:spPr>
      </p:pic>
      <p:pic>
        <p:nvPicPr>
          <p:cNvPr id="47" name="Picture 46" descr="Icon&#10;&#10;Description automatically generated">
            <a:extLst>
              <a:ext uri="{FF2B5EF4-FFF2-40B4-BE49-F238E27FC236}">
                <a16:creationId xmlns:a16="http://schemas.microsoft.com/office/drawing/2014/main" id="{5ACE7822-76EA-924A-AF5D-B3873667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8955" y="2215462"/>
            <a:ext cx="699457" cy="699457"/>
          </a:xfrm>
          <a:prstGeom prst="rect">
            <a:avLst/>
          </a:prstGeom>
        </p:spPr>
      </p:pic>
      <p:sp>
        <p:nvSpPr>
          <p:cNvPr id="33" name="object 33"/>
          <p:cNvSpPr/>
          <p:nvPr/>
        </p:nvSpPr>
        <p:spPr>
          <a:xfrm>
            <a:off x="3004278" y="1767380"/>
            <a:ext cx="0" cy="4570663"/>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34" name="object 34"/>
          <p:cNvSpPr/>
          <p:nvPr/>
        </p:nvSpPr>
        <p:spPr>
          <a:xfrm>
            <a:off x="6096666" y="1767380"/>
            <a:ext cx="0" cy="4570663"/>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35" name="object 35"/>
          <p:cNvSpPr/>
          <p:nvPr/>
        </p:nvSpPr>
        <p:spPr>
          <a:xfrm>
            <a:off x="8904272" y="1767380"/>
            <a:ext cx="0" cy="4570663"/>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50" name="object 50"/>
          <p:cNvSpPr txBox="1">
            <a:spLocks noGrp="1"/>
          </p:cNvSpPr>
          <p:nvPr>
            <p:ph type="title"/>
          </p:nvPr>
        </p:nvSpPr>
        <p:spPr>
          <a:xfrm>
            <a:off x="1689366" y="375797"/>
            <a:ext cx="8823805" cy="657940"/>
          </a:xfrm>
          <a:prstGeom prst="rect">
            <a:avLst/>
          </a:prstGeom>
        </p:spPr>
        <p:txBody>
          <a:bodyPr vert="horz" wrap="square" lIns="0" tIns="26737" rIns="0" bIns="0" rtlCol="0" anchor="ctr">
            <a:spAutoFit/>
          </a:bodyPr>
          <a:lstStyle/>
          <a:p>
            <a:pPr marL="26737" algn="ctr">
              <a:lnSpc>
                <a:spcPct val="100000"/>
              </a:lnSpc>
              <a:spcBef>
                <a:spcPts val="211"/>
              </a:spcBef>
            </a:pPr>
            <a:r>
              <a:rPr lang="nl-NL" sz="4100">
                <a:solidFill>
                  <a:schemeClr val="accent6"/>
                </a:solidFill>
              </a:rPr>
              <a:t>De</a:t>
            </a:r>
            <a:r>
              <a:rPr sz="4100">
                <a:solidFill>
                  <a:schemeClr val="accent6"/>
                </a:solidFill>
              </a:rPr>
              <a:t> gevaren voor mens en dier</a:t>
            </a:r>
          </a:p>
        </p:txBody>
      </p:sp>
      <p:pic>
        <p:nvPicPr>
          <p:cNvPr id="39" name="Picture 38" descr="Icon&#10;&#10;Description automatically generated">
            <a:extLst>
              <a:ext uri="{FF2B5EF4-FFF2-40B4-BE49-F238E27FC236}">
                <a16:creationId xmlns:a16="http://schemas.microsoft.com/office/drawing/2014/main" id="{E2FC0310-BA0B-EF48-B31B-1A52AD435E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8934" y="2047289"/>
            <a:ext cx="318868" cy="305853"/>
          </a:xfrm>
          <a:prstGeom prst="rect">
            <a:avLst/>
          </a:prstGeom>
        </p:spPr>
      </p:pic>
      <p:pic>
        <p:nvPicPr>
          <p:cNvPr id="49" name="Picture 48" descr="A picture containing outdoor object&#10;&#10;Description automatically generated">
            <a:extLst>
              <a:ext uri="{FF2B5EF4-FFF2-40B4-BE49-F238E27FC236}">
                <a16:creationId xmlns:a16="http://schemas.microsoft.com/office/drawing/2014/main" id="{6478E87A-3885-4545-8467-C7002BFFFE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2323" y="3222146"/>
            <a:ext cx="576262" cy="576262"/>
          </a:xfrm>
          <a:prstGeom prst="rect">
            <a:avLst/>
          </a:prstGeom>
        </p:spPr>
      </p:pic>
      <p:grpSp>
        <p:nvGrpSpPr>
          <p:cNvPr id="13" name="Group 12">
            <a:extLst>
              <a:ext uri="{FF2B5EF4-FFF2-40B4-BE49-F238E27FC236}">
                <a16:creationId xmlns:a16="http://schemas.microsoft.com/office/drawing/2014/main" id="{EB8340C0-74D6-AC46-A955-1731AD9304A4}"/>
              </a:ext>
            </a:extLst>
          </p:cNvPr>
          <p:cNvGrpSpPr/>
          <p:nvPr/>
        </p:nvGrpSpPr>
        <p:grpSpPr>
          <a:xfrm>
            <a:off x="9184168" y="2250374"/>
            <a:ext cx="523910" cy="890484"/>
            <a:chOff x="9184168" y="2250374"/>
            <a:chExt cx="523910" cy="890484"/>
          </a:xfrm>
        </p:grpSpPr>
        <p:sp>
          <p:nvSpPr>
            <p:cNvPr id="2" name="Freeform 1">
              <a:extLst>
                <a:ext uri="{FF2B5EF4-FFF2-40B4-BE49-F238E27FC236}">
                  <a16:creationId xmlns:a16="http://schemas.microsoft.com/office/drawing/2014/main" id="{6318D171-858D-324A-95DE-2C56A9D9D17C}"/>
                </a:ext>
              </a:extLst>
            </p:cNvPr>
            <p:cNvSpPr/>
            <p:nvPr/>
          </p:nvSpPr>
          <p:spPr>
            <a:xfrm>
              <a:off x="9274629" y="22503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6" name="Freeform 35">
              <a:extLst>
                <a:ext uri="{FF2B5EF4-FFF2-40B4-BE49-F238E27FC236}">
                  <a16:creationId xmlns:a16="http://schemas.microsoft.com/office/drawing/2014/main" id="{89E61821-3EBA-9F4C-9F8B-3482D5B338D6}"/>
                </a:ext>
              </a:extLst>
            </p:cNvPr>
            <p:cNvSpPr/>
            <p:nvPr/>
          </p:nvSpPr>
          <p:spPr>
            <a:xfrm rot="19564002">
              <a:off x="9184168" y="2532949"/>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8" name="Freeform 37">
              <a:extLst>
                <a:ext uri="{FF2B5EF4-FFF2-40B4-BE49-F238E27FC236}">
                  <a16:creationId xmlns:a16="http://schemas.microsoft.com/office/drawing/2014/main" id="{056F2FCE-E503-1747-A315-A4A4035AF383}"/>
                </a:ext>
              </a:extLst>
            </p:cNvPr>
            <p:cNvSpPr/>
            <p:nvPr/>
          </p:nvSpPr>
          <p:spPr>
            <a:xfrm rot="18368613">
              <a:off x="9193693" y="27964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42" name="Group 41">
            <a:extLst>
              <a:ext uri="{FF2B5EF4-FFF2-40B4-BE49-F238E27FC236}">
                <a16:creationId xmlns:a16="http://schemas.microsoft.com/office/drawing/2014/main" id="{4A5825D8-90E5-0140-A99C-0555A1A75022}"/>
              </a:ext>
            </a:extLst>
          </p:cNvPr>
          <p:cNvGrpSpPr/>
          <p:nvPr/>
        </p:nvGrpSpPr>
        <p:grpSpPr>
          <a:xfrm flipH="1">
            <a:off x="11024218" y="2250374"/>
            <a:ext cx="525600" cy="890484"/>
            <a:chOff x="9184168" y="2250374"/>
            <a:chExt cx="523910" cy="890484"/>
          </a:xfrm>
        </p:grpSpPr>
        <p:sp>
          <p:nvSpPr>
            <p:cNvPr id="43" name="Freeform 42">
              <a:extLst>
                <a:ext uri="{FF2B5EF4-FFF2-40B4-BE49-F238E27FC236}">
                  <a16:creationId xmlns:a16="http://schemas.microsoft.com/office/drawing/2014/main" id="{57D25392-5D16-C74B-A825-6894B2E77155}"/>
                </a:ext>
              </a:extLst>
            </p:cNvPr>
            <p:cNvSpPr/>
            <p:nvPr/>
          </p:nvSpPr>
          <p:spPr>
            <a:xfrm>
              <a:off x="9274629" y="22503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4" name="Freeform 43">
              <a:extLst>
                <a:ext uri="{FF2B5EF4-FFF2-40B4-BE49-F238E27FC236}">
                  <a16:creationId xmlns:a16="http://schemas.microsoft.com/office/drawing/2014/main" id="{D6977F0D-0384-AB46-BAB8-56D6C9C4077D}"/>
                </a:ext>
              </a:extLst>
            </p:cNvPr>
            <p:cNvSpPr/>
            <p:nvPr/>
          </p:nvSpPr>
          <p:spPr>
            <a:xfrm rot="19564002">
              <a:off x="9184168" y="2532949"/>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5" name="Freeform 44">
              <a:extLst>
                <a:ext uri="{FF2B5EF4-FFF2-40B4-BE49-F238E27FC236}">
                  <a16:creationId xmlns:a16="http://schemas.microsoft.com/office/drawing/2014/main" id="{FFAAF1F3-7008-D845-8F3B-1855623C2828}"/>
                </a:ext>
              </a:extLst>
            </p:cNvPr>
            <p:cNvSpPr/>
            <p:nvPr/>
          </p:nvSpPr>
          <p:spPr>
            <a:xfrm rot="18368613">
              <a:off x="9193693" y="27964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14" name="Group 13">
            <a:extLst>
              <a:ext uri="{FF2B5EF4-FFF2-40B4-BE49-F238E27FC236}">
                <a16:creationId xmlns:a16="http://schemas.microsoft.com/office/drawing/2014/main" id="{7B93505F-32F0-164D-B3C1-03CE76B95860}"/>
              </a:ext>
            </a:extLst>
          </p:cNvPr>
          <p:cNvGrpSpPr/>
          <p:nvPr/>
        </p:nvGrpSpPr>
        <p:grpSpPr>
          <a:xfrm>
            <a:off x="543377" y="2075366"/>
            <a:ext cx="2208419" cy="3573946"/>
            <a:chOff x="543377" y="2075366"/>
            <a:chExt cx="2208419" cy="3573946"/>
          </a:xfrm>
        </p:grpSpPr>
        <p:pic>
          <p:nvPicPr>
            <p:cNvPr id="57" name="Picture 56">
              <a:extLst>
                <a:ext uri="{FF2B5EF4-FFF2-40B4-BE49-F238E27FC236}">
                  <a16:creationId xmlns:a16="http://schemas.microsoft.com/office/drawing/2014/main" id="{F987170B-6362-AA47-A928-CC930489AC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342" y="2075366"/>
              <a:ext cx="2199454" cy="1645120"/>
            </a:xfrm>
            <a:prstGeom prst="rect">
              <a:avLst/>
            </a:prstGeom>
          </p:spPr>
        </p:pic>
        <p:sp>
          <p:nvSpPr>
            <p:cNvPr id="11" name="object 11"/>
            <p:cNvSpPr txBox="1"/>
            <p:nvPr/>
          </p:nvSpPr>
          <p:spPr>
            <a:xfrm>
              <a:off x="543377" y="4931167"/>
              <a:ext cx="2187074" cy="718145"/>
            </a:xfrm>
            <a:prstGeom prst="rect">
              <a:avLst/>
            </a:prstGeom>
          </p:spPr>
          <p:txBody>
            <a:bodyPr vert="horz" wrap="square" lIns="0" tIns="25400" rIns="0" bIns="0" rtlCol="0">
              <a:spAutoFit/>
            </a:bodyPr>
            <a:lstStyle/>
            <a:p>
              <a:pPr algn="ctr">
                <a:spcBef>
                  <a:spcPts val="200"/>
                </a:spcBef>
              </a:pPr>
              <a:r>
                <a:rPr sz="1500" spc="-11">
                  <a:latin typeface="Verdana"/>
                  <a:cs typeface="Verdana"/>
                </a:rPr>
                <a:t>Slechte</a:t>
              </a:r>
              <a:r>
                <a:rPr sz="1500" spc="-95">
                  <a:latin typeface="Verdana"/>
                  <a:cs typeface="Verdana"/>
                </a:rPr>
                <a:t> </a:t>
              </a:r>
              <a:r>
                <a:rPr sz="1500" spc="-21">
                  <a:latin typeface="Verdana"/>
                  <a:cs typeface="Verdana"/>
                </a:rPr>
                <a:t>luchtkwaliteit</a:t>
              </a:r>
              <a:endParaRPr sz="1500">
                <a:latin typeface="Verdana"/>
                <a:cs typeface="Verdana"/>
              </a:endParaRPr>
            </a:p>
            <a:p>
              <a:pPr algn="ctr">
                <a:spcBef>
                  <a:spcPts val="105"/>
                </a:spcBef>
              </a:pPr>
              <a:endParaRPr sz="1500">
                <a:latin typeface="Verdana"/>
                <a:cs typeface="Verdana"/>
              </a:endParaRPr>
            </a:p>
            <a:p>
              <a:pPr marL="118981" marR="102939" algn="ctr">
                <a:lnSpc>
                  <a:spcPts val="1724"/>
                </a:lnSpc>
              </a:pPr>
              <a:r>
                <a:rPr lang="en-GB" sz="1500" spc="-11">
                  <a:latin typeface="Verdana"/>
                  <a:cs typeface="Verdana"/>
                </a:rPr>
                <a:t>S</a:t>
              </a:r>
              <a:r>
                <a:rPr sz="1500" spc="-11">
                  <a:latin typeface="Verdana"/>
                  <a:cs typeface="Verdana"/>
                </a:rPr>
                <a:t>tress</a:t>
              </a:r>
              <a:r>
                <a:rPr lang="nl-NL" sz="1500" spc="-11">
                  <a:latin typeface="Verdana"/>
                  <a:cs typeface="Verdana"/>
                </a:rPr>
                <a:t> en angst</a:t>
              </a:r>
              <a:endParaRPr sz="1500">
                <a:latin typeface="Verdana"/>
                <a:cs typeface="Verdana"/>
              </a:endParaRPr>
            </a:p>
          </p:txBody>
        </p:sp>
        <p:sp>
          <p:nvSpPr>
            <p:cNvPr id="17" name="object 17"/>
            <p:cNvSpPr/>
            <p:nvPr/>
          </p:nvSpPr>
          <p:spPr>
            <a:xfrm>
              <a:off x="1456755" y="5281770"/>
              <a:ext cx="359611" cy="58821"/>
            </a:xfrm>
            <a:custGeom>
              <a:avLst/>
              <a:gdLst/>
              <a:ahLst/>
              <a:cxnLst/>
              <a:rect l="l" t="t" r="r" b="b"/>
              <a:pathLst>
                <a:path w="170815" h="27939">
                  <a:moveTo>
                    <a:pt x="0" y="0"/>
                  </a:moveTo>
                  <a:lnTo>
                    <a:pt x="24282" y="27787"/>
                  </a:lnTo>
                  <a:lnTo>
                    <a:pt x="48590" y="0"/>
                  </a:lnTo>
                  <a:lnTo>
                    <a:pt x="72936" y="27787"/>
                  </a:lnTo>
                  <a:lnTo>
                    <a:pt x="97243" y="0"/>
                  </a:lnTo>
                  <a:lnTo>
                    <a:pt x="121602" y="27787"/>
                  </a:lnTo>
                  <a:lnTo>
                    <a:pt x="146011" y="0"/>
                  </a:lnTo>
                  <a:lnTo>
                    <a:pt x="170421" y="27787"/>
                  </a:lnTo>
                </a:path>
              </a:pathLst>
            </a:custGeom>
            <a:ln w="19050">
              <a:solidFill>
                <a:srgbClr val="EF8D16"/>
              </a:solidFill>
            </a:ln>
          </p:spPr>
          <p:txBody>
            <a:bodyPr wrap="square" lIns="0" tIns="0" rIns="0" bIns="0" rtlCol="0"/>
            <a:lstStyle/>
            <a:p>
              <a:endParaRPr sz="3790">
                <a:latin typeface="Verdana" panose="020B0604030504040204" pitchFamily="34" charset="0"/>
              </a:endParaRPr>
            </a:p>
          </p:txBody>
        </p:sp>
        <p:sp>
          <p:nvSpPr>
            <p:cNvPr id="51" name="object 9">
              <a:extLst>
                <a:ext uri="{FF2B5EF4-FFF2-40B4-BE49-F238E27FC236}">
                  <a16:creationId xmlns:a16="http://schemas.microsoft.com/office/drawing/2014/main" id="{D8015CE8-C9D0-3649-9566-625E374FBA17}"/>
                </a:ext>
              </a:extLst>
            </p:cNvPr>
            <p:cNvSpPr txBox="1"/>
            <p:nvPr/>
          </p:nvSpPr>
          <p:spPr>
            <a:xfrm>
              <a:off x="735316" y="4064933"/>
              <a:ext cx="1800724"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Gezondheid</a:t>
              </a:r>
              <a:endParaRPr sz="2105">
                <a:latin typeface="Verdana"/>
                <a:cs typeface="Verdana"/>
              </a:endParaRPr>
            </a:p>
          </p:txBody>
        </p:sp>
        <p:sp>
          <p:nvSpPr>
            <p:cNvPr id="52" name="object 10">
              <a:extLst>
                <a:ext uri="{FF2B5EF4-FFF2-40B4-BE49-F238E27FC236}">
                  <a16:creationId xmlns:a16="http://schemas.microsoft.com/office/drawing/2014/main" id="{B1AF1D86-F5B6-A540-ABDB-D7D9DA886D5A}"/>
                </a:ext>
              </a:extLst>
            </p:cNvPr>
            <p:cNvSpPr txBox="1"/>
            <p:nvPr/>
          </p:nvSpPr>
          <p:spPr>
            <a:xfrm>
              <a:off x="883403" y="4374638"/>
              <a:ext cx="1506621"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algemeen</a:t>
              </a:r>
              <a:endParaRPr sz="2105">
                <a:latin typeface="Verdana"/>
                <a:cs typeface="Verdana"/>
              </a:endParaRPr>
            </a:p>
          </p:txBody>
        </p:sp>
      </p:grpSp>
      <p:grpSp>
        <p:nvGrpSpPr>
          <p:cNvPr id="16" name="Group 15">
            <a:extLst>
              <a:ext uri="{FF2B5EF4-FFF2-40B4-BE49-F238E27FC236}">
                <a16:creationId xmlns:a16="http://schemas.microsoft.com/office/drawing/2014/main" id="{7945F152-E556-F149-9509-CD036088A4AC}"/>
              </a:ext>
            </a:extLst>
          </p:cNvPr>
          <p:cNvGrpSpPr/>
          <p:nvPr/>
        </p:nvGrpSpPr>
        <p:grpSpPr>
          <a:xfrm>
            <a:off x="3535103" y="2135465"/>
            <a:ext cx="2183965" cy="3512566"/>
            <a:chOff x="3535103" y="2135465"/>
            <a:chExt cx="2183965" cy="3512566"/>
          </a:xfrm>
        </p:grpSpPr>
        <p:pic>
          <p:nvPicPr>
            <p:cNvPr id="60" name="Picture 59" descr="A picture containing text&#10;&#10;Description automatically generated">
              <a:extLst>
                <a:ext uri="{FF2B5EF4-FFF2-40B4-BE49-F238E27FC236}">
                  <a16:creationId xmlns:a16="http://schemas.microsoft.com/office/drawing/2014/main" id="{10136613-7CAE-CC4F-94F7-6694B5CD83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35103" y="2135465"/>
              <a:ext cx="2183965" cy="1943213"/>
            </a:xfrm>
            <a:prstGeom prst="rect">
              <a:avLst/>
            </a:prstGeom>
          </p:spPr>
        </p:pic>
        <p:sp>
          <p:nvSpPr>
            <p:cNvPr id="21" name="object 21"/>
            <p:cNvSpPr txBox="1"/>
            <p:nvPr/>
          </p:nvSpPr>
          <p:spPr>
            <a:xfrm>
              <a:off x="3995644" y="4931168"/>
              <a:ext cx="1042737" cy="716863"/>
            </a:xfrm>
            <a:prstGeom prst="rect">
              <a:avLst/>
            </a:prstGeom>
          </p:spPr>
          <p:txBody>
            <a:bodyPr vert="horz" wrap="square" lIns="0" tIns="25400" rIns="0" bIns="0" rtlCol="0">
              <a:spAutoFit/>
            </a:bodyPr>
            <a:lstStyle/>
            <a:p>
              <a:pPr algn="ctr">
                <a:spcBef>
                  <a:spcPts val="200"/>
                </a:spcBef>
              </a:pPr>
              <a:r>
                <a:rPr sz="1500" spc="-21">
                  <a:latin typeface="Verdana"/>
                  <a:cs typeface="Verdana"/>
                </a:rPr>
                <a:t>Vernieling</a:t>
              </a:r>
              <a:endParaRPr sz="1500">
                <a:latin typeface="Verdana"/>
                <a:cs typeface="Verdana"/>
              </a:endParaRPr>
            </a:p>
            <a:p>
              <a:pPr algn="ctr">
                <a:spcBef>
                  <a:spcPts val="1579"/>
                </a:spcBef>
              </a:pPr>
              <a:r>
                <a:rPr sz="1500" spc="-21">
                  <a:latin typeface="Verdana"/>
                  <a:cs typeface="Verdana"/>
                </a:rPr>
                <a:t>Brand</a:t>
              </a:r>
              <a:endParaRPr sz="1500">
                <a:latin typeface="Verdana"/>
                <a:cs typeface="Verdana"/>
              </a:endParaRPr>
            </a:p>
          </p:txBody>
        </p:sp>
        <p:sp>
          <p:nvSpPr>
            <p:cNvPr id="22" name="object 22"/>
            <p:cNvSpPr/>
            <p:nvPr/>
          </p:nvSpPr>
          <p:spPr>
            <a:xfrm>
              <a:off x="4337077" y="5281770"/>
              <a:ext cx="359611" cy="58821"/>
            </a:xfrm>
            <a:custGeom>
              <a:avLst/>
              <a:gdLst/>
              <a:ahLst/>
              <a:cxnLst/>
              <a:rect l="l" t="t" r="r" b="b"/>
              <a:pathLst>
                <a:path w="170814" h="27939">
                  <a:moveTo>
                    <a:pt x="0" y="0"/>
                  </a:moveTo>
                  <a:lnTo>
                    <a:pt x="24269" y="27787"/>
                  </a:lnTo>
                  <a:lnTo>
                    <a:pt x="48590" y="0"/>
                  </a:lnTo>
                  <a:lnTo>
                    <a:pt x="72936" y="27787"/>
                  </a:lnTo>
                  <a:lnTo>
                    <a:pt x="97243" y="0"/>
                  </a:lnTo>
                  <a:lnTo>
                    <a:pt x="121602" y="27787"/>
                  </a:lnTo>
                  <a:lnTo>
                    <a:pt x="146011" y="0"/>
                  </a:lnTo>
                  <a:lnTo>
                    <a:pt x="170421" y="27787"/>
                  </a:lnTo>
                </a:path>
              </a:pathLst>
            </a:custGeom>
            <a:ln w="19050">
              <a:solidFill>
                <a:srgbClr val="EF8D16"/>
              </a:solidFill>
            </a:ln>
          </p:spPr>
          <p:txBody>
            <a:bodyPr wrap="square" lIns="0" tIns="0" rIns="0" bIns="0" rtlCol="0"/>
            <a:lstStyle/>
            <a:p>
              <a:endParaRPr sz="3790">
                <a:latin typeface="Verdana" panose="020B0604030504040204" pitchFamily="34" charset="0"/>
              </a:endParaRPr>
            </a:p>
          </p:txBody>
        </p:sp>
        <p:sp>
          <p:nvSpPr>
            <p:cNvPr id="55" name="object 20">
              <a:extLst>
                <a:ext uri="{FF2B5EF4-FFF2-40B4-BE49-F238E27FC236}">
                  <a16:creationId xmlns:a16="http://schemas.microsoft.com/office/drawing/2014/main" id="{A69BF91D-ACE4-4A4A-BA24-982B98966D28}"/>
                </a:ext>
              </a:extLst>
            </p:cNvPr>
            <p:cNvSpPr txBox="1"/>
            <p:nvPr/>
          </p:nvSpPr>
          <p:spPr>
            <a:xfrm>
              <a:off x="4046906" y="4374638"/>
              <a:ext cx="939800"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straat</a:t>
              </a:r>
              <a:endParaRPr sz="2105">
                <a:latin typeface="Verdana"/>
                <a:cs typeface="Verdana"/>
              </a:endParaRPr>
            </a:p>
          </p:txBody>
        </p:sp>
        <p:sp>
          <p:nvSpPr>
            <p:cNvPr id="53" name="object 19">
              <a:extLst>
                <a:ext uri="{FF2B5EF4-FFF2-40B4-BE49-F238E27FC236}">
                  <a16:creationId xmlns:a16="http://schemas.microsoft.com/office/drawing/2014/main" id="{73EDA5C5-9495-A447-8693-1D96D9F00F55}"/>
                </a:ext>
              </a:extLst>
            </p:cNvPr>
            <p:cNvSpPr txBox="1"/>
            <p:nvPr/>
          </p:nvSpPr>
          <p:spPr>
            <a:xfrm>
              <a:off x="4284161" y="4064934"/>
              <a:ext cx="465219" cy="348233"/>
            </a:xfrm>
            <a:prstGeom prst="rect">
              <a:avLst/>
            </a:prstGeom>
            <a:solidFill>
              <a:schemeClr val="tx2"/>
            </a:solidFill>
          </p:spPr>
          <p:txBody>
            <a:bodyPr vert="horz" wrap="square" lIns="0" tIns="24063" rIns="0" bIns="0" rtlCol="0">
              <a:spAutoFit/>
            </a:bodyPr>
            <a:lstStyle/>
            <a:p>
              <a:pPr marL="26737">
                <a:spcBef>
                  <a:spcPts val="189"/>
                </a:spcBef>
              </a:pPr>
              <a:r>
                <a:rPr sz="2105" b="1" spc="-32" dirty="0">
                  <a:solidFill>
                    <a:srgbClr val="FFFFFF"/>
                  </a:solidFill>
                  <a:latin typeface="Verdana"/>
                  <a:cs typeface="Verdana"/>
                </a:rPr>
                <a:t>Op</a:t>
              </a:r>
              <a:endParaRPr sz="2105" dirty="0">
                <a:latin typeface="Verdana"/>
                <a:cs typeface="Verdana"/>
              </a:endParaRPr>
            </a:p>
          </p:txBody>
        </p:sp>
      </p:grpSp>
      <p:grpSp>
        <p:nvGrpSpPr>
          <p:cNvPr id="37" name="Group 36">
            <a:extLst>
              <a:ext uri="{FF2B5EF4-FFF2-40B4-BE49-F238E27FC236}">
                <a16:creationId xmlns:a16="http://schemas.microsoft.com/office/drawing/2014/main" id="{B15CFB44-810A-824F-8C7B-6A572161CA20}"/>
              </a:ext>
            </a:extLst>
          </p:cNvPr>
          <p:cNvGrpSpPr/>
          <p:nvPr/>
        </p:nvGrpSpPr>
        <p:grpSpPr>
          <a:xfrm>
            <a:off x="6196716" y="1851967"/>
            <a:ext cx="2544125" cy="3488624"/>
            <a:chOff x="6196716" y="1851967"/>
            <a:chExt cx="2544125" cy="3488624"/>
          </a:xfrm>
        </p:grpSpPr>
        <p:pic>
          <p:nvPicPr>
            <p:cNvPr id="63" name="Picture 62" descr="A picture containing yellow, toy&#10;&#10;Description automatically generated">
              <a:extLst>
                <a:ext uri="{FF2B5EF4-FFF2-40B4-BE49-F238E27FC236}">
                  <a16:creationId xmlns:a16="http://schemas.microsoft.com/office/drawing/2014/main" id="{7728DD6C-406C-424F-B034-54C2C63115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96716" y="1851967"/>
              <a:ext cx="2544125" cy="2263670"/>
            </a:xfrm>
            <a:prstGeom prst="rect">
              <a:avLst/>
            </a:prstGeom>
          </p:spPr>
        </p:pic>
        <p:sp>
          <p:nvSpPr>
            <p:cNvPr id="26" name="object 26"/>
            <p:cNvSpPr txBox="1"/>
            <p:nvPr/>
          </p:nvSpPr>
          <p:spPr>
            <a:xfrm>
              <a:off x="6303391" y="4931167"/>
              <a:ext cx="2187074" cy="256480"/>
            </a:xfrm>
            <a:prstGeom prst="rect">
              <a:avLst/>
            </a:prstGeom>
            <a:ln w="19050">
              <a:noFill/>
            </a:ln>
          </p:spPr>
          <p:txBody>
            <a:bodyPr vert="horz" wrap="square" lIns="0" tIns="25400" rIns="0" bIns="0" rtlCol="0">
              <a:spAutoFit/>
            </a:bodyPr>
            <a:lstStyle/>
            <a:p>
              <a:pPr marL="26737" algn="ctr">
                <a:spcBef>
                  <a:spcPts val="200"/>
                </a:spcBef>
              </a:pPr>
              <a:r>
                <a:rPr sz="1500" spc="-21">
                  <a:latin typeface="Verdana"/>
                  <a:cs typeface="Verdana"/>
                </a:rPr>
                <a:t>Gooien van</a:t>
              </a:r>
              <a:r>
                <a:rPr sz="1500" spc="-126">
                  <a:latin typeface="Verdana"/>
                  <a:cs typeface="Verdana"/>
                </a:rPr>
                <a:t> </a:t>
              </a:r>
              <a:r>
                <a:rPr sz="1500" spc="-11">
                  <a:latin typeface="Verdana"/>
                  <a:cs typeface="Verdana"/>
                </a:rPr>
                <a:t>vuurwerk</a:t>
              </a:r>
              <a:endParaRPr sz="1500">
                <a:latin typeface="Verdana"/>
                <a:cs typeface="Verdana"/>
              </a:endParaRPr>
            </a:p>
          </p:txBody>
        </p:sp>
        <p:sp>
          <p:nvSpPr>
            <p:cNvPr id="27" name="object 27"/>
            <p:cNvSpPr/>
            <p:nvPr/>
          </p:nvSpPr>
          <p:spPr>
            <a:xfrm>
              <a:off x="7217369" y="5281770"/>
              <a:ext cx="359611" cy="58821"/>
            </a:xfrm>
            <a:custGeom>
              <a:avLst/>
              <a:gdLst/>
              <a:ahLst/>
              <a:cxnLst/>
              <a:rect l="l" t="t" r="r" b="b"/>
              <a:pathLst>
                <a:path w="170814" h="27939">
                  <a:moveTo>
                    <a:pt x="0" y="0"/>
                  </a:moveTo>
                  <a:lnTo>
                    <a:pt x="24282" y="27787"/>
                  </a:lnTo>
                  <a:lnTo>
                    <a:pt x="48602" y="0"/>
                  </a:lnTo>
                  <a:lnTo>
                    <a:pt x="72948" y="27787"/>
                  </a:lnTo>
                  <a:lnTo>
                    <a:pt x="97243" y="0"/>
                  </a:lnTo>
                  <a:lnTo>
                    <a:pt x="121615" y="27787"/>
                  </a:lnTo>
                  <a:lnTo>
                    <a:pt x="146024" y="0"/>
                  </a:lnTo>
                  <a:lnTo>
                    <a:pt x="170421" y="27787"/>
                  </a:lnTo>
                </a:path>
              </a:pathLst>
            </a:custGeom>
            <a:ln w="19050">
              <a:solidFill>
                <a:srgbClr val="EF8D16"/>
              </a:solidFill>
            </a:ln>
          </p:spPr>
          <p:txBody>
            <a:bodyPr wrap="square" lIns="0" tIns="0" rIns="0" bIns="0" rtlCol="0"/>
            <a:lstStyle/>
            <a:p>
              <a:endParaRPr sz="3790">
                <a:latin typeface="Verdana" panose="020B0604030504040204" pitchFamily="34" charset="0"/>
              </a:endParaRPr>
            </a:p>
          </p:txBody>
        </p:sp>
        <p:sp>
          <p:nvSpPr>
            <p:cNvPr id="56" name="object 24">
              <a:extLst>
                <a:ext uri="{FF2B5EF4-FFF2-40B4-BE49-F238E27FC236}">
                  <a16:creationId xmlns:a16="http://schemas.microsoft.com/office/drawing/2014/main" id="{D28CA06A-873A-E24A-B507-4D06E17A80F5}"/>
                </a:ext>
              </a:extLst>
            </p:cNvPr>
            <p:cNvSpPr txBox="1"/>
            <p:nvPr/>
          </p:nvSpPr>
          <p:spPr>
            <a:xfrm>
              <a:off x="7020536" y="4064933"/>
              <a:ext cx="752642"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V</a:t>
              </a:r>
              <a:r>
                <a:rPr sz="2105" b="1" spc="-32">
                  <a:solidFill>
                    <a:srgbClr val="FFFFFF"/>
                  </a:solidFill>
                  <a:latin typeface="Verdana"/>
                  <a:cs typeface="Verdana"/>
                </a:rPr>
                <a:t>o</a:t>
              </a:r>
              <a:r>
                <a:rPr sz="2105" b="1" spc="-11">
                  <a:solidFill>
                    <a:srgbClr val="FFFFFF"/>
                  </a:solidFill>
                  <a:latin typeface="Verdana"/>
                  <a:cs typeface="Verdana"/>
                </a:rPr>
                <a:t>or</a:t>
              </a:r>
              <a:endParaRPr sz="2105">
                <a:latin typeface="Verdana"/>
                <a:cs typeface="Verdana"/>
              </a:endParaRPr>
            </a:p>
          </p:txBody>
        </p:sp>
        <p:sp>
          <p:nvSpPr>
            <p:cNvPr id="58" name="object 25">
              <a:extLst>
                <a:ext uri="{FF2B5EF4-FFF2-40B4-BE49-F238E27FC236}">
                  <a16:creationId xmlns:a16="http://schemas.microsoft.com/office/drawing/2014/main" id="{B88C92C9-B398-FA4F-9776-25B0F221B54F}"/>
                </a:ext>
              </a:extLst>
            </p:cNvPr>
            <p:cNvSpPr txBox="1"/>
            <p:nvPr/>
          </p:nvSpPr>
          <p:spPr>
            <a:xfrm>
              <a:off x="6341674" y="4374638"/>
              <a:ext cx="2109537"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hulpverleners</a:t>
              </a:r>
              <a:endParaRPr sz="2105">
                <a:latin typeface="Verdana"/>
                <a:cs typeface="Verdana"/>
              </a:endParaRPr>
            </a:p>
          </p:txBody>
        </p:sp>
      </p:grpSp>
      <p:grpSp>
        <p:nvGrpSpPr>
          <p:cNvPr id="40" name="Group 39">
            <a:extLst>
              <a:ext uri="{FF2B5EF4-FFF2-40B4-BE49-F238E27FC236}">
                <a16:creationId xmlns:a16="http://schemas.microsoft.com/office/drawing/2014/main" id="{F1DF9902-D760-834F-B976-1C47E9B0252E}"/>
              </a:ext>
            </a:extLst>
          </p:cNvPr>
          <p:cNvGrpSpPr/>
          <p:nvPr/>
        </p:nvGrpSpPr>
        <p:grpSpPr>
          <a:xfrm>
            <a:off x="9222500" y="1687863"/>
            <a:ext cx="2312937" cy="4171314"/>
            <a:chOff x="9222500" y="1687863"/>
            <a:chExt cx="2312937" cy="4171314"/>
          </a:xfrm>
        </p:grpSpPr>
        <p:pic>
          <p:nvPicPr>
            <p:cNvPr id="65" name="Picture 64" descr="A cat wearing headphones&#10;&#10;Description automatically generated">
              <a:extLst>
                <a:ext uri="{FF2B5EF4-FFF2-40B4-BE49-F238E27FC236}">
                  <a16:creationId xmlns:a16="http://schemas.microsoft.com/office/drawing/2014/main" id="{C62154DE-3573-CC46-B781-814B3E7E3E6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22500" y="1687863"/>
              <a:ext cx="2312937" cy="2133640"/>
            </a:xfrm>
            <a:prstGeom prst="rect">
              <a:avLst/>
            </a:prstGeom>
          </p:spPr>
        </p:pic>
        <p:sp>
          <p:nvSpPr>
            <p:cNvPr id="31" name="object 31"/>
            <p:cNvSpPr txBox="1"/>
            <p:nvPr/>
          </p:nvSpPr>
          <p:spPr>
            <a:xfrm>
              <a:off x="9272330" y="4931166"/>
              <a:ext cx="2187074" cy="928011"/>
            </a:xfrm>
            <a:prstGeom prst="rect">
              <a:avLst/>
            </a:prstGeom>
          </p:spPr>
          <p:txBody>
            <a:bodyPr vert="horz" wrap="square" lIns="0" tIns="25400" rIns="0" bIns="0" rtlCol="0">
              <a:spAutoFit/>
            </a:bodyPr>
            <a:lstStyle/>
            <a:p>
              <a:pPr algn="ctr">
                <a:spcBef>
                  <a:spcPts val="200"/>
                </a:spcBef>
              </a:pPr>
              <a:r>
                <a:rPr sz="1500" spc="-21">
                  <a:latin typeface="Verdana"/>
                  <a:cs typeface="Verdana"/>
                </a:rPr>
                <a:t>Gooien van</a:t>
              </a:r>
              <a:r>
                <a:rPr sz="1500" spc="-126">
                  <a:latin typeface="Verdana"/>
                  <a:cs typeface="Verdana"/>
                </a:rPr>
                <a:t> </a:t>
              </a:r>
              <a:r>
                <a:rPr sz="1500" spc="-11">
                  <a:latin typeface="Verdana"/>
                  <a:cs typeface="Verdana"/>
                </a:rPr>
                <a:t>vuurwerk</a:t>
              </a:r>
              <a:endParaRPr sz="1500">
                <a:latin typeface="Verdana"/>
                <a:cs typeface="Verdana"/>
              </a:endParaRPr>
            </a:p>
            <a:p>
              <a:pPr algn="ctr">
                <a:spcBef>
                  <a:spcPts val="105"/>
                </a:spcBef>
              </a:pPr>
              <a:endParaRPr sz="1500">
                <a:latin typeface="Verdana"/>
                <a:cs typeface="Verdana"/>
              </a:endParaRPr>
            </a:p>
            <a:p>
              <a:pPr marL="197856" marR="180477" algn="ctr">
                <a:lnSpc>
                  <a:spcPts val="1724"/>
                </a:lnSpc>
              </a:pPr>
              <a:r>
                <a:rPr sz="1500" spc="-11">
                  <a:latin typeface="Verdana"/>
                  <a:cs typeface="Verdana"/>
                </a:rPr>
                <a:t>Stress </a:t>
              </a:r>
              <a:r>
                <a:rPr sz="1500" spc="-21">
                  <a:latin typeface="Verdana"/>
                  <a:cs typeface="Verdana"/>
                </a:rPr>
                <a:t>door</a:t>
              </a:r>
              <a:r>
                <a:rPr sz="1500" spc="-158">
                  <a:latin typeface="Verdana"/>
                  <a:cs typeface="Verdana"/>
                </a:rPr>
                <a:t> </a:t>
              </a:r>
              <a:r>
                <a:rPr sz="1500" spc="-11">
                  <a:latin typeface="Verdana"/>
                  <a:cs typeface="Verdana"/>
                </a:rPr>
                <a:t>harde  </a:t>
              </a:r>
              <a:r>
                <a:rPr sz="1500" spc="-21">
                  <a:latin typeface="Verdana"/>
                  <a:cs typeface="Verdana"/>
                </a:rPr>
                <a:t>knallen</a:t>
              </a:r>
              <a:r>
                <a:rPr sz="1500" spc="-42">
                  <a:latin typeface="Verdana"/>
                  <a:cs typeface="Verdana"/>
                </a:rPr>
                <a:t> </a:t>
              </a:r>
              <a:r>
                <a:rPr sz="1500" spc="-21">
                  <a:latin typeface="Verdana"/>
                  <a:cs typeface="Verdana"/>
                </a:rPr>
                <a:t>(bang)</a:t>
              </a:r>
              <a:endParaRPr sz="1500">
                <a:latin typeface="Verdana"/>
                <a:cs typeface="Verdana"/>
              </a:endParaRPr>
            </a:p>
          </p:txBody>
        </p:sp>
        <p:sp>
          <p:nvSpPr>
            <p:cNvPr id="32" name="object 32"/>
            <p:cNvSpPr/>
            <p:nvPr/>
          </p:nvSpPr>
          <p:spPr>
            <a:xfrm>
              <a:off x="10186308" y="5281770"/>
              <a:ext cx="359611" cy="58821"/>
            </a:xfrm>
            <a:custGeom>
              <a:avLst/>
              <a:gdLst/>
              <a:ahLst/>
              <a:cxnLst/>
              <a:rect l="l" t="t" r="r" b="b"/>
              <a:pathLst>
                <a:path w="170814" h="27939">
                  <a:moveTo>
                    <a:pt x="0" y="0"/>
                  </a:moveTo>
                  <a:lnTo>
                    <a:pt x="24282" y="27787"/>
                  </a:lnTo>
                  <a:lnTo>
                    <a:pt x="48602" y="0"/>
                  </a:lnTo>
                  <a:lnTo>
                    <a:pt x="72936" y="27787"/>
                  </a:lnTo>
                  <a:lnTo>
                    <a:pt x="97243" y="0"/>
                  </a:lnTo>
                  <a:lnTo>
                    <a:pt x="121615" y="27787"/>
                  </a:lnTo>
                  <a:lnTo>
                    <a:pt x="146024" y="0"/>
                  </a:lnTo>
                  <a:lnTo>
                    <a:pt x="170421" y="27787"/>
                  </a:lnTo>
                </a:path>
              </a:pathLst>
            </a:custGeom>
            <a:ln w="19050">
              <a:solidFill>
                <a:srgbClr val="EF8D16"/>
              </a:solidFill>
            </a:ln>
          </p:spPr>
          <p:txBody>
            <a:bodyPr wrap="square" lIns="0" tIns="0" rIns="0" bIns="0" rtlCol="0"/>
            <a:lstStyle/>
            <a:p>
              <a:endParaRPr sz="3790">
                <a:latin typeface="Verdana" panose="020B0604030504040204" pitchFamily="34" charset="0"/>
              </a:endParaRPr>
            </a:p>
          </p:txBody>
        </p:sp>
        <p:sp>
          <p:nvSpPr>
            <p:cNvPr id="59" name="object 29">
              <a:extLst>
                <a:ext uri="{FF2B5EF4-FFF2-40B4-BE49-F238E27FC236}">
                  <a16:creationId xmlns:a16="http://schemas.microsoft.com/office/drawing/2014/main" id="{08B99129-29B5-5E44-8241-CCBA160AD246}"/>
                </a:ext>
              </a:extLst>
            </p:cNvPr>
            <p:cNvSpPr txBox="1"/>
            <p:nvPr/>
          </p:nvSpPr>
          <p:spPr>
            <a:xfrm>
              <a:off x="9989475" y="4064933"/>
              <a:ext cx="752642"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V</a:t>
              </a:r>
              <a:r>
                <a:rPr sz="2105" b="1" spc="-32">
                  <a:solidFill>
                    <a:srgbClr val="FFFFFF"/>
                  </a:solidFill>
                  <a:latin typeface="Verdana"/>
                  <a:cs typeface="Verdana"/>
                </a:rPr>
                <a:t>o</a:t>
              </a:r>
              <a:r>
                <a:rPr sz="2105" b="1" spc="-11">
                  <a:solidFill>
                    <a:srgbClr val="FFFFFF"/>
                  </a:solidFill>
                  <a:latin typeface="Verdana"/>
                  <a:cs typeface="Verdana"/>
                </a:rPr>
                <a:t>or</a:t>
              </a:r>
              <a:endParaRPr sz="2105">
                <a:latin typeface="Verdana"/>
                <a:cs typeface="Verdana"/>
              </a:endParaRPr>
            </a:p>
          </p:txBody>
        </p:sp>
        <p:sp>
          <p:nvSpPr>
            <p:cNvPr id="61" name="object 30">
              <a:extLst>
                <a:ext uri="{FF2B5EF4-FFF2-40B4-BE49-F238E27FC236}">
                  <a16:creationId xmlns:a16="http://schemas.microsoft.com/office/drawing/2014/main" id="{CCF809DB-6E45-0148-B07C-ECBA2E23D3B4}"/>
                </a:ext>
              </a:extLst>
            </p:cNvPr>
            <p:cNvSpPr txBox="1"/>
            <p:nvPr/>
          </p:nvSpPr>
          <p:spPr>
            <a:xfrm>
              <a:off x="9864211" y="4374638"/>
              <a:ext cx="1003966"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dieren</a:t>
              </a:r>
              <a:endParaRPr sz="2105">
                <a:latin typeface="Verdana"/>
                <a:cs typeface="Verdana"/>
              </a:endParaRPr>
            </a:p>
          </p:txBody>
        </p:sp>
      </p:grpSp>
    </p:spTree>
    <p:extLst>
      <p:ext uri="{BB962C8B-B14F-4D97-AF65-F5344CB8AC3E}">
        <p14:creationId xmlns:p14="http://schemas.microsoft.com/office/powerpoint/2010/main" val="10463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500" fill="hold"/>
                                        <p:tgtEl>
                                          <p:spTgt spid="49"/>
                                        </p:tgtEl>
                                        <p:attrNameLst>
                                          <p:attrName>ppt_w</p:attrName>
                                        </p:attrNameLst>
                                      </p:cBhvr>
                                      <p:tavLst>
                                        <p:tav tm="0">
                                          <p:val>
                                            <p:fltVal val="0"/>
                                          </p:val>
                                        </p:tav>
                                        <p:tav tm="100000">
                                          <p:val>
                                            <p:strVal val="#ppt_w"/>
                                          </p:val>
                                        </p:tav>
                                      </p:tavLst>
                                    </p:anim>
                                    <p:anim calcmode="lin" valueType="num">
                                      <p:cBhvr>
                                        <p:cTn id="40" dur="500" fill="hold"/>
                                        <p:tgtEl>
                                          <p:spTgt spid="49"/>
                                        </p:tgtEl>
                                        <p:attrNameLst>
                                          <p:attrName>ppt_h</p:attrName>
                                        </p:attrNameLst>
                                      </p:cBhvr>
                                      <p:tavLst>
                                        <p:tav tm="0">
                                          <p:val>
                                            <p:fltVal val="0"/>
                                          </p:val>
                                        </p:tav>
                                        <p:tav tm="100000">
                                          <p:val>
                                            <p:strVal val="#ppt_h"/>
                                          </p:val>
                                        </p:tav>
                                      </p:tavLst>
                                    </p:anim>
                                    <p:animEffect transition="in" filter="fade">
                                      <p:cBhvr>
                                        <p:cTn id="41" dur="500"/>
                                        <p:tgtEl>
                                          <p:spTgt spid="49"/>
                                        </p:tgtEl>
                                      </p:cBhvr>
                                    </p:animEffect>
                                  </p:childTnLst>
                                </p:cTn>
                              </p:par>
                            </p:childTnLst>
                          </p:cTn>
                        </p:par>
                        <p:par>
                          <p:cTn id="42" fill="hold">
                            <p:stCondLst>
                              <p:cond delay="3000"/>
                            </p:stCondLst>
                            <p:childTnLst>
                              <p:par>
                                <p:cTn id="43" presetID="2" presetClass="entr" presetSubtype="4"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par>
                                <p:cTn id="58" presetID="53" presetClass="entr" presetSubtype="1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DE9E2"/>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DD2D0F63-AE76-3049-A12D-CF7EFD020AE5}"/>
              </a:ext>
            </a:extLst>
          </p:cNvPr>
          <p:cNvPicPr>
            <a:picLocks noChangeAspect="1"/>
          </p:cNvPicPr>
          <p:nvPr/>
        </p:nvPicPr>
        <p:blipFill>
          <a:blip r:embed="rId3"/>
          <a:stretch>
            <a:fillRect/>
          </a:stretch>
        </p:blipFill>
        <p:spPr>
          <a:xfrm>
            <a:off x="5293428" y="3269231"/>
            <a:ext cx="3401167" cy="4365277"/>
          </a:xfrm>
          <a:prstGeom prst="rect">
            <a:avLst/>
          </a:prstGeom>
        </p:spPr>
      </p:pic>
      <p:sp>
        <p:nvSpPr>
          <p:cNvPr id="22" name="object 3">
            <a:extLst>
              <a:ext uri="{FF2B5EF4-FFF2-40B4-BE49-F238E27FC236}">
                <a16:creationId xmlns:a16="http://schemas.microsoft.com/office/drawing/2014/main" id="{F0AC3AEC-7FC3-D643-B223-9DBD09CE477A}"/>
              </a:ext>
            </a:extLst>
          </p:cNvPr>
          <p:cNvSpPr/>
          <p:nvPr/>
        </p:nvSpPr>
        <p:spPr>
          <a:xfrm>
            <a:off x="4768394" y="1042400"/>
            <a:ext cx="3515223" cy="344811"/>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3" name="object 4">
            <a:extLst>
              <a:ext uri="{FF2B5EF4-FFF2-40B4-BE49-F238E27FC236}">
                <a16:creationId xmlns:a16="http://schemas.microsoft.com/office/drawing/2014/main" id="{4F7406AF-913C-BC42-BF65-BA30F7251B26}"/>
              </a:ext>
            </a:extLst>
          </p:cNvPr>
          <p:cNvSpPr txBox="1"/>
          <p:nvPr/>
        </p:nvSpPr>
        <p:spPr>
          <a:xfrm>
            <a:off x="4242252" y="960277"/>
            <a:ext cx="4699760" cy="337744"/>
          </a:xfrm>
          <a:prstGeom prst="rect">
            <a:avLst/>
          </a:prstGeom>
        </p:spPr>
        <p:txBody>
          <a:bodyPr vert="horz" wrap="square" lIns="0" tIns="60158" rIns="0" bIns="0" rtlCol="0" anchor="t">
            <a:spAutoFit/>
          </a:bodyPr>
          <a:lstStyle/>
          <a:p>
            <a:pPr algn="ctr">
              <a:spcBef>
                <a:spcPts val="474"/>
              </a:spcBef>
            </a:pPr>
            <a:r>
              <a:rPr lang="en-GB" b="1" spc="11" dirty="0" err="1">
                <a:solidFill>
                  <a:srgbClr val="C2D2C6"/>
                </a:solidFill>
                <a:latin typeface="Verdana"/>
                <a:ea typeface="Verdana"/>
                <a:cs typeface="Verdana"/>
              </a:rPr>
              <a:t>Vuurwerk</a:t>
            </a:r>
            <a:r>
              <a:rPr lang="en-GB" b="1" spc="11" dirty="0">
                <a:solidFill>
                  <a:srgbClr val="C2D2C6"/>
                </a:solidFill>
                <a:latin typeface="Verdana"/>
                <a:ea typeface="Verdana"/>
                <a:cs typeface="Verdana"/>
              </a:rPr>
              <a:t> in je </a:t>
            </a:r>
            <a:r>
              <a:rPr lang="en-GB" b="1" spc="11" dirty="0" err="1">
                <a:solidFill>
                  <a:srgbClr val="C2D2C6"/>
                </a:solidFill>
                <a:latin typeface="Verdana"/>
                <a:ea typeface="Verdana"/>
                <a:cs typeface="Verdana"/>
              </a:rPr>
              <a:t>omgeving</a:t>
            </a:r>
          </a:p>
        </p:txBody>
      </p:sp>
      <p:grpSp>
        <p:nvGrpSpPr>
          <p:cNvPr id="27" name="object 71">
            <a:extLst>
              <a:ext uri="{FF2B5EF4-FFF2-40B4-BE49-F238E27FC236}">
                <a16:creationId xmlns:a16="http://schemas.microsoft.com/office/drawing/2014/main" id="{2A3EABC0-430B-BB4C-86E5-DD880E1A27E0}"/>
              </a:ext>
            </a:extLst>
          </p:cNvPr>
          <p:cNvGrpSpPr/>
          <p:nvPr/>
        </p:nvGrpSpPr>
        <p:grpSpPr>
          <a:xfrm>
            <a:off x="2899704" y="339099"/>
            <a:ext cx="6529640" cy="776705"/>
            <a:chOff x="1125678" y="200465"/>
            <a:chExt cx="3547110" cy="368935"/>
          </a:xfrm>
        </p:grpSpPr>
        <p:sp>
          <p:nvSpPr>
            <p:cNvPr id="28" name="object 72">
              <a:extLst>
                <a:ext uri="{FF2B5EF4-FFF2-40B4-BE49-F238E27FC236}">
                  <a16:creationId xmlns:a16="http://schemas.microsoft.com/office/drawing/2014/main" id="{AC6F4F1C-7C75-E343-A8A5-A070E0B66AAF}"/>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9" name="object 73">
              <a:extLst>
                <a:ext uri="{FF2B5EF4-FFF2-40B4-BE49-F238E27FC236}">
                  <a16:creationId xmlns:a16="http://schemas.microsoft.com/office/drawing/2014/main" id="{1C0B3420-4435-0D44-A6ED-C1DD7C192CE6}"/>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pic>
        <p:nvPicPr>
          <p:cNvPr id="26" name="Picture 25">
            <a:extLst>
              <a:ext uri="{FF2B5EF4-FFF2-40B4-BE49-F238E27FC236}">
                <a16:creationId xmlns:a16="http://schemas.microsoft.com/office/drawing/2014/main" id="{44E09971-CC0F-EB49-AB38-F24A693EF2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9813199" y="589408"/>
            <a:ext cx="1906118" cy="1906118"/>
          </a:xfrm>
          <a:prstGeom prst="rect">
            <a:avLst/>
          </a:prstGeom>
        </p:spPr>
      </p:pic>
      <p:pic>
        <p:nvPicPr>
          <p:cNvPr id="25" name="Picture 24">
            <a:extLst>
              <a:ext uri="{FF2B5EF4-FFF2-40B4-BE49-F238E27FC236}">
                <a16:creationId xmlns:a16="http://schemas.microsoft.com/office/drawing/2014/main" id="{C37E4BF0-BB2B-C849-8A0F-C5ED3C6F638E}"/>
              </a:ext>
            </a:extLst>
          </p:cNvPr>
          <p:cNvPicPr>
            <a:picLocks noChangeAspect="1"/>
          </p:cNvPicPr>
          <p:nvPr/>
        </p:nvPicPr>
        <p:blipFill>
          <a:blip r:embed="rId4"/>
          <a:stretch>
            <a:fillRect/>
          </a:stretch>
        </p:blipFill>
        <p:spPr>
          <a:xfrm rot="3033200">
            <a:off x="459249" y="4411563"/>
            <a:ext cx="2204802" cy="2204802"/>
          </a:xfrm>
          <a:prstGeom prst="rect">
            <a:avLst/>
          </a:prstGeom>
        </p:spPr>
      </p:pic>
      <p:pic>
        <p:nvPicPr>
          <p:cNvPr id="3" name="Picture 2" descr="Icon&#10;&#10;Description automatically generated">
            <a:extLst>
              <a:ext uri="{FF2B5EF4-FFF2-40B4-BE49-F238E27FC236}">
                <a16:creationId xmlns:a16="http://schemas.microsoft.com/office/drawing/2014/main" id="{39A8B728-2901-2644-8478-C79107EF1DC7}"/>
              </a:ext>
            </a:extLst>
          </p:cNvPr>
          <p:cNvPicPr>
            <a:picLocks noChangeAspect="1"/>
          </p:cNvPicPr>
          <p:nvPr/>
        </p:nvPicPr>
        <p:blipFill>
          <a:blip r:embed="rId5"/>
          <a:stretch>
            <a:fillRect/>
          </a:stretch>
        </p:blipFill>
        <p:spPr>
          <a:xfrm>
            <a:off x="1510370" y="1387154"/>
            <a:ext cx="4105540" cy="5735220"/>
          </a:xfrm>
          <a:prstGeom prst="rect">
            <a:avLst/>
          </a:prstGeom>
        </p:spPr>
      </p:pic>
      <p:grpSp>
        <p:nvGrpSpPr>
          <p:cNvPr id="8" name="Group 7">
            <a:extLst>
              <a:ext uri="{FF2B5EF4-FFF2-40B4-BE49-F238E27FC236}">
                <a16:creationId xmlns:a16="http://schemas.microsoft.com/office/drawing/2014/main" id="{375E8718-F127-6540-A952-96EE6F97E56C}"/>
              </a:ext>
            </a:extLst>
          </p:cNvPr>
          <p:cNvGrpSpPr/>
          <p:nvPr/>
        </p:nvGrpSpPr>
        <p:grpSpPr>
          <a:xfrm>
            <a:off x="2271804" y="539326"/>
            <a:ext cx="9221129" cy="5055842"/>
            <a:chOff x="-458845" y="588953"/>
            <a:chExt cx="9221129" cy="5055842"/>
          </a:xfrm>
        </p:grpSpPr>
        <p:pic>
          <p:nvPicPr>
            <p:cNvPr id="5" name="Picture 4" descr="Icon&#10;&#10;Description automatically generated">
              <a:extLst>
                <a:ext uri="{FF2B5EF4-FFF2-40B4-BE49-F238E27FC236}">
                  <a16:creationId xmlns:a16="http://schemas.microsoft.com/office/drawing/2014/main" id="{40B3602E-2592-E941-82DB-EDD23CA93CE4}"/>
                </a:ext>
              </a:extLst>
            </p:cNvPr>
            <p:cNvPicPr>
              <a:picLocks noChangeAspect="1"/>
            </p:cNvPicPr>
            <p:nvPr/>
          </p:nvPicPr>
          <p:blipFill>
            <a:blip r:embed="rId6"/>
            <a:stretch>
              <a:fillRect/>
            </a:stretch>
          </p:blipFill>
          <p:spPr>
            <a:xfrm>
              <a:off x="5320008" y="588953"/>
              <a:ext cx="3442276" cy="5055842"/>
            </a:xfrm>
            <a:prstGeom prst="rect">
              <a:avLst/>
            </a:prstGeom>
          </p:spPr>
        </p:pic>
        <p:sp>
          <p:nvSpPr>
            <p:cNvPr id="87" name="object 75">
              <a:extLst>
                <a:ext uri="{FF2B5EF4-FFF2-40B4-BE49-F238E27FC236}">
                  <a16:creationId xmlns:a16="http://schemas.microsoft.com/office/drawing/2014/main" id="{22FC27DB-ACB3-1E49-BC78-961F8A6F61AD}"/>
                </a:ext>
              </a:extLst>
            </p:cNvPr>
            <p:cNvSpPr txBox="1"/>
            <p:nvPr/>
          </p:nvSpPr>
          <p:spPr>
            <a:xfrm>
              <a:off x="-458845" y="2232238"/>
              <a:ext cx="2582671" cy="2255813"/>
            </a:xfrm>
            <a:prstGeom prst="rect">
              <a:avLst/>
            </a:prstGeom>
          </p:spPr>
          <p:txBody>
            <a:bodyPr vert="horz" wrap="square" lIns="0" tIns="26737" rIns="0" bIns="0" rtlCol="0">
              <a:spAutoFit/>
            </a:bodyPr>
            <a:lstStyle/>
            <a:p>
              <a:pPr marL="26737" marR="10695" indent="1337" algn="ctr" defTabSz="1925086">
                <a:lnSpc>
                  <a:spcPct val="142800"/>
                </a:lnSpc>
                <a:spcBef>
                  <a:spcPts val="211"/>
                </a:spcBef>
              </a:pPr>
              <a:r>
                <a:rPr lang="nl-NL" sz="1474">
                  <a:solidFill>
                    <a:prstClr val="black"/>
                  </a:solidFill>
                  <a:latin typeface="Verdana"/>
                  <a:cs typeface="Verdana"/>
                </a:rPr>
                <a:t>“</a:t>
              </a:r>
              <a:r>
                <a:rPr sz="1474" err="1">
                  <a:solidFill>
                    <a:prstClr val="black"/>
                  </a:solidFill>
                  <a:latin typeface="Verdana"/>
                  <a:cs typeface="Verdana"/>
                </a:rPr>
                <a:t>Ik</a:t>
              </a:r>
              <a:r>
                <a:rPr sz="1474">
                  <a:solidFill>
                    <a:prstClr val="black"/>
                  </a:solidFill>
                  <a:latin typeface="Verdana"/>
                  <a:cs typeface="Verdana"/>
                </a:rPr>
                <a:t> heb </a:t>
              </a:r>
              <a:r>
                <a:rPr sz="1474" err="1">
                  <a:solidFill>
                    <a:prstClr val="black"/>
                  </a:solidFill>
                  <a:latin typeface="Verdana"/>
                  <a:cs typeface="Verdana"/>
                </a:rPr>
                <a:t>een</a:t>
              </a:r>
              <a:r>
                <a:rPr sz="1474">
                  <a:solidFill>
                    <a:prstClr val="black"/>
                  </a:solidFill>
                  <a:latin typeface="Verdana"/>
                  <a:cs typeface="Verdana"/>
                </a:rPr>
                <a:t> </a:t>
              </a:r>
              <a:r>
                <a:rPr sz="1474" spc="-11" err="1">
                  <a:solidFill>
                    <a:prstClr val="black"/>
                  </a:solidFill>
                  <a:latin typeface="Verdana"/>
                  <a:cs typeface="Verdana"/>
                </a:rPr>
                <a:t>wondertol</a:t>
              </a:r>
              <a:r>
                <a:rPr sz="1474" spc="-11">
                  <a:solidFill>
                    <a:prstClr val="black"/>
                  </a:solidFill>
                  <a:latin typeface="Verdana"/>
                  <a:cs typeface="Verdana"/>
                </a:rPr>
                <a:t> </a:t>
              </a:r>
              <a:br>
                <a:rPr lang="nl-NL" sz="1474" spc="-11">
                  <a:solidFill>
                    <a:prstClr val="black"/>
                  </a:solidFill>
                  <a:latin typeface="Verdana"/>
                  <a:cs typeface="Verdana"/>
                </a:rPr>
              </a:br>
              <a:r>
                <a:rPr sz="1474" spc="-11">
                  <a:solidFill>
                    <a:prstClr val="black"/>
                  </a:solidFill>
                  <a:latin typeface="Verdana"/>
                  <a:cs typeface="Verdana"/>
                </a:rPr>
                <a:t>in</a:t>
              </a:r>
              <a:r>
                <a:rPr sz="1474" spc="-179">
                  <a:solidFill>
                    <a:prstClr val="black"/>
                  </a:solidFill>
                  <a:latin typeface="Verdana"/>
                  <a:cs typeface="Verdana"/>
                </a:rPr>
                <a:t> </a:t>
              </a:r>
              <a:r>
                <a:rPr sz="1474" err="1">
                  <a:solidFill>
                    <a:prstClr val="black"/>
                  </a:solidFill>
                  <a:latin typeface="Verdana"/>
                  <a:cs typeface="Verdana"/>
                </a:rPr>
                <a:t>mijn</a:t>
              </a:r>
              <a:r>
                <a:rPr sz="1474">
                  <a:solidFill>
                    <a:prstClr val="black"/>
                  </a:solidFill>
                  <a:latin typeface="Verdana"/>
                  <a:cs typeface="Verdana"/>
                </a:rPr>
                <a:t> </a:t>
              </a:r>
              <a:r>
                <a:rPr sz="1474" spc="-11">
                  <a:solidFill>
                    <a:prstClr val="black"/>
                  </a:solidFill>
                  <a:latin typeface="Verdana"/>
                  <a:cs typeface="Verdana"/>
                </a:rPr>
                <a:t>rechterlaars  </a:t>
              </a:r>
              <a:r>
                <a:rPr sz="1474">
                  <a:solidFill>
                    <a:prstClr val="black"/>
                  </a:solidFill>
                  <a:latin typeface="Verdana"/>
                  <a:cs typeface="Verdana"/>
                </a:rPr>
                <a:t>gekregen. </a:t>
              </a:r>
              <a:r>
                <a:rPr sz="1474" spc="-11" err="1">
                  <a:solidFill>
                    <a:prstClr val="black"/>
                  </a:solidFill>
                  <a:latin typeface="Verdana"/>
                  <a:cs typeface="Verdana"/>
                </a:rPr>
                <a:t>Een</a:t>
              </a:r>
              <a:r>
                <a:rPr sz="1474" spc="-11">
                  <a:solidFill>
                    <a:prstClr val="black"/>
                  </a:solidFill>
                  <a:latin typeface="Verdana"/>
                  <a:cs typeface="Verdana"/>
                </a:rPr>
                <a:t> </a:t>
              </a:r>
              <a:r>
                <a:rPr sz="1474" err="1">
                  <a:solidFill>
                    <a:prstClr val="black"/>
                  </a:solidFill>
                  <a:latin typeface="Verdana"/>
                  <a:cs typeface="Verdana"/>
                </a:rPr>
                <a:t>vriendje</a:t>
              </a:r>
              <a:r>
                <a:rPr sz="1474">
                  <a:solidFill>
                    <a:prstClr val="black"/>
                  </a:solidFill>
                  <a:latin typeface="Verdana"/>
                  <a:cs typeface="Verdana"/>
                </a:rPr>
                <a:t> </a:t>
              </a:r>
              <a:r>
                <a:rPr sz="1474" spc="-11">
                  <a:solidFill>
                    <a:prstClr val="black"/>
                  </a:solidFill>
                  <a:latin typeface="Verdana"/>
                  <a:cs typeface="Verdana"/>
                </a:rPr>
                <a:t>stak </a:t>
              </a:r>
              <a:r>
                <a:rPr sz="1474">
                  <a:solidFill>
                    <a:prstClr val="black"/>
                  </a:solidFill>
                  <a:latin typeface="Verdana"/>
                  <a:cs typeface="Verdana"/>
                </a:rPr>
                <a:t>het </a:t>
              </a:r>
              <a:r>
                <a:rPr sz="1474" err="1">
                  <a:solidFill>
                    <a:prstClr val="black"/>
                  </a:solidFill>
                  <a:latin typeface="Verdana"/>
                  <a:cs typeface="Verdana"/>
                </a:rPr>
                <a:t>vuurwerk</a:t>
              </a:r>
              <a:r>
                <a:rPr sz="1474" spc="-53">
                  <a:solidFill>
                    <a:prstClr val="black"/>
                  </a:solidFill>
                  <a:latin typeface="Verdana"/>
                  <a:cs typeface="Verdana"/>
                </a:rPr>
                <a:t> </a:t>
              </a:r>
              <a:r>
                <a:rPr sz="1474" spc="-63" err="1">
                  <a:solidFill>
                    <a:prstClr val="black"/>
                  </a:solidFill>
                  <a:latin typeface="Verdana"/>
                  <a:cs typeface="Verdana"/>
                </a:rPr>
                <a:t>af</a:t>
              </a:r>
              <a:r>
                <a:rPr sz="1474" spc="-63">
                  <a:solidFill>
                    <a:prstClr val="black"/>
                  </a:solidFill>
                  <a:latin typeface="Verdana"/>
                  <a:cs typeface="Verdana"/>
                </a:rPr>
                <a:t>.</a:t>
              </a:r>
              <a:r>
                <a:rPr lang="nl-NL" sz="1474" spc="-63">
                  <a:solidFill>
                    <a:prstClr val="black"/>
                  </a:solidFill>
                  <a:latin typeface="Verdana"/>
                  <a:cs typeface="Verdana"/>
                </a:rPr>
                <a:t> Ik kreeg mijn laars niet op tijd uit en nu heb ik een grote brandwond op mijn voet."</a:t>
              </a:r>
              <a:endParaRPr sz="1474">
                <a:solidFill>
                  <a:prstClr val="black"/>
                </a:solidFill>
                <a:latin typeface="Verdana"/>
                <a:cs typeface="Verdana"/>
              </a:endParaRPr>
            </a:p>
          </p:txBody>
        </p:sp>
        <p:sp>
          <p:nvSpPr>
            <p:cNvPr id="90" name="object 78">
              <a:extLst>
                <a:ext uri="{FF2B5EF4-FFF2-40B4-BE49-F238E27FC236}">
                  <a16:creationId xmlns:a16="http://schemas.microsoft.com/office/drawing/2014/main" id="{B30D561D-08A2-404B-96C2-6A2C42D55271}"/>
                </a:ext>
              </a:extLst>
            </p:cNvPr>
            <p:cNvSpPr txBox="1"/>
            <p:nvPr/>
          </p:nvSpPr>
          <p:spPr>
            <a:xfrm>
              <a:off x="-427152" y="4811400"/>
              <a:ext cx="2558569" cy="509735"/>
            </a:xfrm>
            <a:prstGeom prst="rect">
              <a:avLst/>
            </a:prstGeom>
          </p:spPr>
          <p:txBody>
            <a:bodyPr vert="horz" wrap="square" lIns="0" tIns="42779" rIns="0" bIns="0" rtlCol="0">
              <a:spAutoFit/>
            </a:bodyPr>
            <a:lstStyle/>
            <a:p>
              <a:pPr marL="26737" algn="ctr" defTabSz="1925086">
                <a:spcBef>
                  <a:spcPts val="337"/>
                </a:spcBef>
              </a:pPr>
              <a:r>
                <a:rPr lang="nl-NL" sz="1474" b="1" spc="-11" err="1">
                  <a:solidFill>
                    <a:srgbClr val="0023FF"/>
                  </a:solidFill>
                  <a:latin typeface="Verdana"/>
                  <a:cs typeface="Verdana"/>
                </a:rPr>
                <a:t>Dylano</a:t>
              </a:r>
              <a:r>
                <a:rPr lang="nl-NL" sz="1474" b="1" spc="-11">
                  <a:solidFill>
                    <a:srgbClr val="0023FF"/>
                  </a:solidFill>
                  <a:latin typeface="Verdana"/>
                  <a:cs typeface="Verdana"/>
                </a:rPr>
                <a:t> (14), omstander </a:t>
              </a:r>
              <a:endParaRPr sz="1474">
                <a:solidFill>
                  <a:prstClr val="black"/>
                </a:solidFill>
                <a:latin typeface="Verdana"/>
                <a:cs typeface="Verdana"/>
              </a:endParaRPr>
            </a:p>
            <a:p>
              <a:pPr marL="82886" algn="ctr" defTabSz="1925086">
                <a:spcBef>
                  <a:spcPts val="126"/>
                </a:spcBef>
              </a:pPr>
              <a:r>
                <a:rPr sz="1474" i="1" spc="-11">
                  <a:solidFill>
                    <a:srgbClr val="0023FF"/>
                  </a:solidFill>
                  <a:latin typeface="Verdana"/>
                  <a:cs typeface="Verdana"/>
                </a:rPr>
                <a:t>brandwond</a:t>
              </a:r>
              <a:endParaRPr sz="1474">
                <a:solidFill>
                  <a:prstClr val="black"/>
                </a:solidFill>
                <a:latin typeface="Verdana"/>
                <a:cs typeface="Verdana"/>
              </a:endParaRPr>
            </a:p>
          </p:txBody>
        </p:sp>
        <p:sp>
          <p:nvSpPr>
            <p:cNvPr id="33" name="object 81">
              <a:extLst>
                <a:ext uri="{FF2B5EF4-FFF2-40B4-BE49-F238E27FC236}">
                  <a16:creationId xmlns:a16="http://schemas.microsoft.com/office/drawing/2014/main" id="{6C64D0B9-2582-6640-B0DB-61335B155FF7}"/>
                </a:ext>
              </a:extLst>
            </p:cNvPr>
            <p:cNvSpPr/>
            <p:nvPr/>
          </p:nvSpPr>
          <p:spPr>
            <a:xfrm>
              <a:off x="546921" y="4655886"/>
              <a:ext cx="533400" cy="88232"/>
            </a:xfrm>
            <a:custGeom>
              <a:avLst/>
              <a:gdLst/>
              <a:ahLst/>
              <a:cxnLst/>
              <a:rect l="l" t="t" r="r" b="b"/>
              <a:pathLst>
                <a:path w="253364" h="41910">
                  <a:moveTo>
                    <a:pt x="0" y="0"/>
                  </a:moveTo>
                  <a:lnTo>
                    <a:pt x="36169" y="41325"/>
                  </a:lnTo>
                  <a:lnTo>
                    <a:pt x="72275" y="0"/>
                  </a:lnTo>
                  <a:lnTo>
                    <a:pt x="108445" y="41325"/>
                  </a:lnTo>
                  <a:lnTo>
                    <a:pt x="144614" y="0"/>
                  </a:lnTo>
                  <a:lnTo>
                    <a:pt x="180784" y="41325"/>
                  </a:lnTo>
                  <a:lnTo>
                    <a:pt x="217017" y="0"/>
                  </a:lnTo>
                  <a:lnTo>
                    <a:pt x="253238" y="41325"/>
                  </a:lnTo>
                </a:path>
              </a:pathLst>
            </a:custGeom>
            <a:ln w="19050">
              <a:solidFill>
                <a:srgbClr val="0023FF"/>
              </a:solidFill>
            </a:ln>
          </p:spPr>
          <p:txBody>
            <a:bodyPr wrap="square" lIns="0" tIns="0" rIns="0" bIns="0" rtlCol="0"/>
            <a:lstStyle/>
            <a:p>
              <a:pPr defTabSz="1925086"/>
              <a:endParaRPr sz="3790">
                <a:solidFill>
                  <a:prstClr val="black"/>
                </a:solidFill>
                <a:latin typeface="Verdana" panose="020B0604030504040204" pitchFamily="34" charset="0"/>
              </a:endParaRPr>
            </a:p>
          </p:txBody>
        </p:sp>
      </p:grpSp>
      <p:sp>
        <p:nvSpPr>
          <p:cNvPr id="24" name="object 76">
            <a:extLst>
              <a:ext uri="{FF2B5EF4-FFF2-40B4-BE49-F238E27FC236}">
                <a16:creationId xmlns:a16="http://schemas.microsoft.com/office/drawing/2014/main" id="{AA67BC3E-4296-DD4A-98CD-78515C0BB86A}"/>
              </a:ext>
            </a:extLst>
          </p:cNvPr>
          <p:cNvSpPr txBox="1">
            <a:spLocks/>
          </p:cNvSpPr>
          <p:nvPr/>
        </p:nvSpPr>
        <p:spPr>
          <a:xfrm>
            <a:off x="2761596" y="436900"/>
            <a:ext cx="6613539" cy="594846"/>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0" i="0" kern="1200">
                <a:solidFill>
                  <a:schemeClr val="bg1"/>
                </a:solidFill>
                <a:latin typeface="Patua One" panose="02000000000000000000" pitchFamily="2" charset="0"/>
                <a:ea typeface="+mj-ea"/>
                <a:cs typeface="Times New Roman"/>
              </a:defRPr>
            </a:lvl1pPr>
          </a:lstStyle>
          <a:p>
            <a:pPr marL="26737" algn="ctr">
              <a:spcBef>
                <a:spcPts val="211"/>
              </a:spcBef>
            </a:pPr>
            <a:r>
              <a:rPr lang="en-GB" sz="4100" b="1" err="1">
                <a:solidFill>
                  <a:schemeClr val="accent6"/>
                </a:solidFill>
                <a:latin typeface="Rockwell" panose="02060603020205020403" pitchFamily="18" charset="77"/>
                <a:cs typeface="Verdana" panose="020B0604030504040204" pitchFamily="34" charset="0"/>
              </a:rPr>
              <a:t>Waargebeurde</a:t>
            </a:r>
            <a:r>
              <a:rPr lang="en-GB" sz="4100" b="1">
                <a:solidFill>
                  <a:schemeClr val="accent6"/>
                </a:solidFill>
                <a:latin typeface="Rockwell" panose="02060603020205020403" pitchFamily="18" charset="77"/>
                <a:cs typeface="Verdana" panose="020B0604030504040204" pitchFamily="34" charset="0"/>
              </a:rPr>
              <a:t> </a:t>
            </a:r>
            <a:r>
              <a:rPr lang="en-GB" sz="4100" b="1" err="1">
                <a:solidFill>
                  <a:schemeClr val="accent6"/>
                </a:solidFill>
                <a:latin typeface="Rockwell" panose="02060603020205020403" pitchFamily="18" charset="77"/>
                <a:cs typeface="Verdana" panose="020B0604030504040204" pitchFamily="34" charset="0"/>
              </a:rPr>
              <a:t>verhalen</a:t>
            </a:r>
            <a:endParaRPr lang="en-GB" sz="4100" b="1">
              <a:solidFill>
                <a:schemeClr val="accent6"/>
              </a:solidFill>
              <a:latin typeface="Rockwell" panose="02060603020205020403" pitchFamily="18" charset="77"/>
              <a:cs typeface="Verdana" panose="020B0604030504040204" pitchFamily="34" charset="0"/>
            </a:endParaRPr>
          </a:p>
        </p:txBody>
      </p:sp>
      <p:sp>
        <p:nvSpPr>
          <p:cNvPr id="30" name="object 73">
            <a:extLst>
              <a:ext uri="{FF2B5EF4-FFF2-40B4-BE49-F238E27FC236}">
                <a16:creationId xmlns:a16="http://schemas.microsoft.com/office/drawing/2014/main" id="{4DFBFBA2-6F0A-104C-B43A-3E7A80ECA45A}"/>
              </a:ext>
            </a:extLst>
          </p:cNvPr>
          <p:cNvSpPr txBox="1"/>
          <p:nvPr/>
        </p:nvSpPr>
        <p:spPr>
          <a:xfrm>
            <a:off x="8281526" y="1871337"/>
            <a:ext cx="2652295" cy="2255813"/>
          </a:xfrm>
          <a:prstGeom prst="rect">
            <a:avLst/>
          </a:prstGeom>
        </p:spPr>
        <p:txBody>
          <a:bodyPr vert="horz" wrap="square" lIns="0" tIns="26737" rIns="0" bIns="0" rtlCol="0">
            <a:spAutoFit/>
          </a:bodyPr>
          <a:lstStyle/>
          <a:p>
            <a:pPr marL="26737" marR="10695" algn="ctr" defTabSz="1925086">
              <a:lnSpc>
                <a:spcPct val="142800"/>
              </a:lnSpc>
              <a:spcBef>
                <a:spcPts val="211"/>
              </a:spcBef>
            </a:pPr>
            <a:r>
              <a:rPr lang="nl-NL" sz="1474">
                <a:solidFill>
                  <a:prstClr val="black"/>
                </a:solidFill>
                <a:latin typeface="Verdana"/>
                <a:cs typeface="Verdana"/>
              </a:rPr>
              <a:t>“</a:t>
            </a:r>
            <a:r>
              <a:rPr sz="1474" err="1">
                <a:solidFill>
                  <a:prstClr val="black"/>
                </a:solidFill>
                <a:latin typeface="Verdana"/>
                <a:cs typeface="Verdana"/>
              </a:rPr>
              <a:t>Ik</a:t>
            </a:r>
            <a:r>
              <a:rPr sz="1474">
                <a:solidFill>
                  <a:prstClr val="black"/>
                </a:solidFill>
                <a:latin typeface="Verdana"/>
                <a:cs typeface="Verdana"/>
              </a:rPr>
              <a:t> had </a:t>
            </a:r>
            <a:r>
              <a:rPr sz="1474" err="1">
                <a:solidFill>
                  <a:prstClr val="black"/>
                </a:solidFill>
                <a:latin typeface="Verdana"/>
                <a:cs typeface="Verdana"/>
              </a:rPr>
              <a:t>kruit</a:t>
            </a:r>
            <a:r>
              <a:rPr lang="nl-NL" sz="1474">
                <a:solidFill>
                  <a:prstClr val="black"/>
                </a:solidFill>
                <a:latin typeface="Verdana"/>
                <a:cs typeface="Verdana"/>
              </a:rPr>
              <a:t> </a:t>
            </a:r>
            <a:r>
              <a:rPr sz="1474" spc="-11">
                <a:solidFill>
                  <a:prstClr val="black"/>
                </a:solidFill>
                <a:latin typeface="Verdana"/>
                <a:cs typeface="Verdana"/>
              </a:rPr>
              <a:t>van </a:t>
            </a:r>
            <a:r>
              <a:rPr sz="1474" err="1">
                <a:solidFill>
                  <a:prstClr val="black"/>
                </a:solidFill>
                <a:latin typeface="Verdana"/>
                <a:cs typeface="Verdana"/>
              </a:rPr>
              <a:t>vuurwerk</a:t>
            </a:r>
            <a:r>
              <a:rPr sz="1474">
                <a:solidFill>
                  <a:prstClr val="black"/>
                </a:solidFill>
                <a:latin typeface="Verdana"/>
                <a:cs typeface="Verdana"/>
              </a:rPr>
              <a:t>  </a:t>
            </a:r>
            <a:r>
              <a:rPr sz="1474" spc="-11" err="1">
                <a:solidFill>
                  <a:prstClr val="black"/>
                </a:solidFill>
                <a:latin typeface="Verdana"/>
                <a:cs typeface="Verdana"/>
              </a:rPr>
              <a:t>verzameld</a:t>
            </a:r>
            <a:r>
              <a:rPr lang="nl-NL" sz="1474" spc="-11">
                <a:solidFill>
                  <a:prstClr val="black"/>
                </a:solidFill>
                <a:latin typeface="Verdana"/>
                <a:cs typeface="Verdana"/>
              </a:rPr>
              <a:t> </a:t>
            </a:r>
            <a:r>
              <a:rPr sz="1474" err="1">
                <a:solidFill>
                  <a:prstClr val="black"/>
                </a:solidFill>
                <a:latin typeface="Verdana"/>
                <a:cs typeface="Verdana"/>
              </a:rPr>
              <a:t>en</a:t>
            </a:r>
            <a:r>
              <a:rPr sz="1474" spc="-32">
                <a:solidFill>
                  <a:prstClr val="black"/>
                </a:solidFill>
                <a:latin typeface="Verdana"/>
                <a:cs typeface="Verdana"/>
              </a:rPr>
              <a:t> </a:t>
            </a:r>
            <a:r>
              <a:rPr sz="1474" spc="-11">
                <a:solidFill>
                  <a:prstClr val="black"/>
                </a:solidFill>
                <a:latin typeface="Verdana"/>
                <a:cs typeface="Verdana"/>
              </a:rPr>
              <a:t>aangestoken.  Door de explosie kwam  </a:t>
            </a:r>
            <a:r>
              <a:rPr sz="1474">
                <a:solidFill>
                  <a:prstClr val="black"/>
                </a:solidFill>
                <a:latin typeface="Verdana"/>
                <a:cs typeface="Verdana"/>
              </a:rPr>
              <a:t>kruit </a:t>
            </a:r>
            <a:r>
              <a:rPr sz="1474" spc="-11">
                <a:solidFill>
                  <a:prstClr val="black"/>
                </a:solidFill>
                <a:latin typeface="Verdana"/>
                <a:cs typeface="Verdana"/>
              </a:rPr>
              <a:t>in beide ogen.</a:t>
            </a:r>
            <a:r>
              <a:rPr sz="1474" spc="-95">
                <a:solidFill>
                  <a:prstClr val="black"/>
                </a:solidFill>
                <a:latin typeface="Verdana"/>
                <a:cs typeface="Verdana"/>
              </a:rPr>
              <a:t> </a:t>
            </a:r>
            <a:br>
              <a:rPr lang="nl-NL" sz="1474" spc="-95">
                <a:solidFill>
                  <a:prstClr val="black"/>
                </a:solidFill>
                <a:latin typeface="Verdana"/>
                <a:cs typeface="Verdana"/>
              </a:rPr>
            </a:br>
            <a:r>
              <a:rPr lang="nl-NL" sz="1474" spc="-95">
                <a:solidFill>
                  <a:prstClr val="black"/>
                </a:solidFill>
                <a:latin typeface="Verdana"/>
                <a:cs typeface="Verdana"/>
              </a:rPr>
              <a:t>Ik h</a:t>
            </a:r>
            <a:r>
              <a:rPr sz="1474" spc="-11">
                <a:solidFill>
                  <a:prstClr val="black"/>
                </a:solidFill>
                <a:latin typeface="Verdana"/>
                <a:cs typeface="Verdana"/>
              </a:rPr>
              <a:t>eb</a:t>
            </a:r>
            <a:r>
              <a:rPr lang="nl-NL" sz="1474" spc="-11">
                <a:solidFill>
                  <a:prstClr val="black"/>
                </a:solidFill>
                <a:latin typeface="Verdana"/>
                <a:cs typeface="Verdana"/>
              </a:rPr>
              <a:t> </a:t>
            </a:r>
            <a:r>
              <a:rPr sz="1474">
                <a:solidFill>
                  <a:prstClr val="black"/>
                </a:solidFill>
                <a:latin typeface="Verdana"/>
                <a:cs typeface="Verdana"/>
              </a:rPr>
              <a:t>nu een </a:t>
            </a:r>
            <a:r>
              <a:rPr sz="1474" spc="-11">
                <a:solidFill>
                  <a:prstClr val="black"/>
                </a:solidFill>
                <a:latin typeface="Verdana"/>
                <a:cs typeface="Verdana"/>
              </a:rPr>
              <a:t>rode </a:t>
            </a:r>
            <a:r>
              <a:rPr sz="1474" err="1">
                <a:solidFill>
                  <a:prstClr val="black"/>
                </a:solidFill>
                <a:latin typeface="Verdana"/>
                <a:cs typeface="Verdana"/>
              </a:rPr>
              <a:t>vlek</a:t>
            </a:r>
            <a:r>
              <a:rPr sz="1474" spc="-105">
                <a:solidFill>
                  <a:prstClr val="black"/>
                </a:solidFill>
                <a:latin typeface="Verdana"/>
                <a:cs typeface="Verdana"/>
              </a:rPr>
              <a:t> </a:t>
            </a:r>
            <a:br>
              <a:rPr lang="nl-NL" sz="1474" spc="-105">
                <a:solidFill>
                  <a:prstClr val="black"/>
                </a:solidFill>
                <a:latin typeface="Verdana"/>
                <a:cs typeface="Verdana"/>
              </a:rPr>
            </a:br>
            <a:r>
              <a:rPr sz="1474" spc="-11" err="1">
                <a:solidFill>
                  <a:prstClr val="black"/>
                </a:solidFill>
                <a:latin typeface="Verdana"/>
                <a:cs typeface="Verdana"/>
              </a:rPr>
              <a:t>eromheen</a:t>
            </a:r>
            <a:r>
              <a:rPr lang="nl-NL" sz="1474" spc="-11">
                <a:solidFill>
                  <a:prstClr val="black"/>
                </a:solidFill>
                <a:latin typeface="Verdana"/>
                <a:cs typeface="Verdana"/>
              </a:rPr>
              <a:t> </a:t>
            </a:r>
            <a:r>
              <a:rPr sz="1474" err="1">
                <a:solidFill>
                  <a:prstClr val="black"/>
                </a:solidFill>
                <a:latin typeface="Verdana"/>
                <a:cs typeface="Verdana"/>
              </a:rPr>
              <a:t>en</a:t>
            </a:r>
            <a:r>
              <a:rPr sz="1474">
                <a:solidFill>
                  <a:prstClr val="black"/>
                </a:solidFill>
                <a:latin typeface="Verdana"/>
                <a:cs typeface="Verdana"/>
              </a:rPr>
              <a:t> </a:t>
            </a:r>
            <a:r>
              <a:rPr sz="1474" spc="-11" err="1">
                <a:solidFill>
                  <a:prstClr val="black"/>
                </a:solidFill>
                <a:latin typeface="Verdana"/>
                <a:cs typeface="Verdana"/>
              </a:rPr>
              <a:t>mijn</a:t>
            </a:r>
            <a:r>
              <a:rPr sz="1474" spc="-11">
                <a:solidFill>
                  <a:prstClr val="black"/>
                </a:solidFill>
                <a:latin typeface="Verdana"/>
                <a:cs typeface="Verdana"/>
              </a:rPr>
              <a:t> </a:t>
            </a:r>
            <a:r>
              <a:rPr sz="1474" spc="-11" err="1">
                <a:solidFill>
                  <a:prstClr val="black"/>
                </a:solidFill>
                <a:latin typeface="Verdana"/>
                <a:cs typeface="Verdana"/>
              </a:rPr>
              <a:t>wenkbrauw</a:t>
            </a:r>
            <a:r>
              <a:rPr lang="nl-NL" sz="1474" spc="-11">
                <a:solidFill>
                  <a:prstClr val="black"/>
                </a:solidFill>
                <a:latin typeface="Verdana"/>
                <a:cs typeface="Verdana"/>
              </a:rPr>
              <a:t> </a:t>
            </a:r>
            <a:r>
              <a:rPr sz="1474" spc="-11">
                <a:solidFill>
                  <a:prstClr val="black"/>
                </a:solidFill>
                <a:latin typeface="Verdana"/>
                <a:cs typeface="Verdana"/>
              </a:rPr>
              <a:t>is</a:t>
            </a:r>
            <a:r>
              <a:rPr lang="nl-NL" sz="1474" spc="-11">
                <a:solidFill>
                  <a:prstClr val="black"/>
                </a:solidFill>
                <a:latin typeface="Verdana"/>
                <a:cs typeface="Verdana"/>
              </a:rPr>
              <a:t> </a:t>
            </a:r>
            <a:r>
              <a:rPr sz="1474" spc="-21" err="1">
                <a:solidFill>
                  <a:prstClr val="black"/>
                </a:solidFill>
                <a:latin typeface="Verdana"/>
                <a:cs typeface="Verdana"/>
              </a:rPr>
              <a:t>verschroeid</a:t>
            </a:r>
            <a:r>
              <a:rPr sz="1474" spc="-21">
                <a:solidFill>
                  <a:prstClr val="black"/>
                </a:solidFill>
                <a:latin typeface="Verdana"/>
                <a:cs typeface="Verdana"/>
              </a:rPr>
              <a:t>.</a:t>
            </a:r>
            <a:r>
              <a:rPr lang="nl-NL" sz="1474" spc="-21">
                <a:solidFill>
                  <a:prstClr val="black"/>
                </a:solidFill>
                <a:latin typeface="Verdana"/>
                <a:cs typeface="Verdana"/>
              </a:rPr>
              <a:t>"</a:t>
            </a:r>
            <a:endParaRPr sz="1474">
              <a:solidFill>
                <a:prstClr val="black"/>
              </a:solidFill>
              <a:latin typeface="Verdana"/>
              <a:cs typeface="Verdana"/>
            </a:endParaRPr>
          </a:p>
        </p:txBody>
      </p:sp>
      <p:sp>
        <p:nvSpPr>
          <p:cNvPr id="31" name="object 76">
            <a:extLst>
              <a:ext uri="{FF2B5EF4-FFF2-40B4-BE49-F238E27FC236}">
                <a16:creationId xmlns:a16="http://schemas.microsoft.com/office/drawing/2014/main" id="{5C64ECA0-F3A9-2747-ACC1-EDE59EB67526}"/>
              </a:ext>
            </a:extLst>
          </p:cNvPr>
          <p:cNvSpPr txBox="1"/>
          <p:nvPr/>
        </p:nvSpPr>
        <p:spPr>
          <a:xfrm>
            <a:off x="8411668" y="4614620"/>
            <a:ext cx="2683006" cy="509735"/>
          </a:xfrm>
          <a:prstGeom prst="rect">
            <a:avLst/>
          </a:prstGeom>
        </p:spPr>
        <p:txBody>
          <a:bodyPr vert="horz" wrap="square" lIns="0" tIns="42779" rIns="0" bIns="0" rtlCol="0">
            <a:spAutoFit/>
          </a:bodyPr>
          <a:lstStyle/>
          <a:p>
            <a:pPr algn="ctr" defTabSz="1925086">
              <a:spcBef>
                <a:spcPts val="337"/>
              </a:spcBef>
            </a:pPr>
            <a:r>
              <a:rPr lang="nl-NL" sz="1474" b="1" spc="-11">
                <a:solidFill>
                  <a:srgbClr val="0023FF"/>
                </a:solidFill>
                <a:latin typeface="Verdana"/>
                <a:cs typeface="Verdana"/>
              </a:rPr>
              <a:t>Maaike (11), a</a:t>
            </a:r>
            <a:r>
              <a:rPr sz="1474" b="1" spc="-11" err="1">
                <a:solidFill>
                  <a:srgbClr val="0023FF"/>
                </a:solidFill>
                <a:latin typeface="Verdana"/>
                <a:cs typeface="Verdana"/>
              </a:rPr>
              <a:t>fsteker</a:t>
            </a:r>
            <a:endParaRPr sz="1474">
              <a:solidFill>
                <a:prstClr val="black"/>
              </a:solidFill>
              <a:latin typeface="Verdana"/>
              <a:cs typeface="Verdana"/>
            </a:endParaRPr>
          </a:p>
          <a:p>
            <a:pPr algn="ctr" defTabSz="1925086">
              <a:spcBef>
                <a:spcPts val="126"/>
              </a:spcBef>
            </a:pPr>
            <a:r>
              <a:rPr sz="1474" i="1" spc="-11">
                <a:solidFill>
                  <a:srgbClr val="0023FF"/>
                </a:solidFill>
                <a:latin typeface="Verdana"/>
                <a:cs typeface="Verdana"/>
              </a:rPr>
              <a:t>oogverwonding</a:t>
            </a:r>
            <a:endParaRPr sz="1474">
              <a:solidFill>
                <a:prstClr val="black"/>
              </a:solidFill>
              <a:latin typeface="Verdana"/>
              <a:cs typeface="Verdana"/>
            </a:endParaRPr>
          </a:p>
        </p:txBody>
      </p:sp>
      <p:sp>
        <p:nvSpPr>
          <p:cNvPr id="32" name="object 82">
            <a:extLst>
              <a:ext uri="{FF2B5EF4-FFF2-40B4-BE49-F238E27FC236}">
                <a16:creationId xmlns:a16="http://schemas.microsoft.com/office/drawing/2014/main" id="{1BF0DDB2-2EC6-1C4F-8F3D-34B04898D157}"/>
              </a:ext>
            </a:extLst>
          </p:cNvPr>
          <p:cNvSpPr/>
          <p:nvPr/>
        </p:nvSpPr>
        <p:spPr>
          <a:xfrm>
            <a:off x="9486471" y="4379661"/>
            <a:ext cx="533400" cy="117527"/>
          </a:xfrm>
          <a:custGeom>
            <a:avLst/>
            <a:gdLst/>
            <a:ahLst/>
            <a:cxnLst/>
            <a:rect l="l" t="t" r="r" b="b"/>
            <a:pathLst>
              <a:path w="253364" h="41910">
                <a:moveTo>
                  <a:pt x="0" y="0"/>
                </a:moveTo>
                <a:lnTo>
                  <a:pt x="36169" y="41313"/>
                </a:lnTo>
                <a:lnTo>
                  <a:pt x="72275" y="0"/>
                </a:lnTo>
                <a:lnTo>
                  <a:pt x="108445" y="41313"/>
                </a:lnTo>
                <a:lnTo>
                  <a:pt x="144614" y="0"/>
                </a:lnTo>
                <a:lnTo>
                  <a:pt x="180784" y="41313"/>
                </a:lnTo>
                <a:lnTo>
                  <a:pt x="217017" y="0"/>
                </a:lnTo>
                <a:lnTo>
                  <a:pt x="253238" y="41313"/>
                </a:lnTo>
              </a:path>
            </a:pathLst>
          </a:custGeom>
          <a:ln w="19050">
            <a:solidFill>
              <a:srgbClr val="0023FF"/>
            </a:solidFill>
          </a:ln>
        </p:spPr>
        <p:txBody>
          <a:bodyPr wrap="square" lIns="0" tIns="0" rIns="0" bIns="0" rtlCol="0"/>
          <a:lstStyle/>
          <a:p>
            <a:pPr defTabSz="1925086"/>
            <a:endParaRPr sz="3790">
              <a:solidFill>
                <a:prstClr val="black"/>
              </a:solidFill>
              <a:latin typeface="Verdana" panose="020B0604030504040204" pitchFamily="34" charset="0"/>
            </a:endParaRPr>
          </a:p>
        </p:txBody>
      </p:sp>
      <p:sp>
        <p:nvSpPr>
          <p:cNvPr id="35" name="object 74">
            <a:extLst>
              <a:ext uri="{FF2B5EF4-FFF2-40B4-BE49-F238E27FC236}">
                <a16:creationId xmlns:a16="http://schemas.microsoft.com/office/drawing/2014/main" id="{0453A17A-E659-C74E-BAF3-60A8F934C1FE}"/>
              </a:ext>
            </a:extLst>
          </p:cNvPr>
          <p:cNvSpPr txBox="1"/>
          <p:nvPr/>
        </p:nvSpPr>
        <p:spPr>
          <a:xfrm>
            <a:off x="5897089" y="3783116"/>
            <a:ext cx="2056063" cy="1282663"/>
          </a:xfrm>
          <a:prstGeom prst="rect">
            <a:avLst/>
          </a:prstGeom>
        </p:spPr>
        <p:txBody>
          <a:bodyPr vert="horz" wrap="square" lIns="0" tIns="26737" rIns="0" bIns="0" rtlCol="0">
            <a:spAutoFit/>
          </a:bodyPr>
          <a:lstStyle/>
          <a:p>
            <a:pPr marL="26737" marR="10695" algn="ctr" defTabSz="1925086">
              <a:lnSpc>
                <a:spcPct val="142800"/>
              </a:lnSpc>
              <a:spcBef>
                <a:spcPts val="211"/>
              </a:spcBef>
            </a:pPr>
            <a:r>
              <a:rPr sz="1474">
                <a:solidFill>
                  <a:prstClr val="black"/>
                </a:solidFill>
                <a:latin typeface="Verdana"/>
                <a:cs typeface="Verdana"/>
              </a:rPr>
              <a:t>“Er </a:t>
            </a:r>
            <a:r>
              <a:rPr sz="1474" spc="-11">
                <a:solidFill>
                  <a:prstClr val="black"/>
                </a:solidFill>
                <a:latin typeface="Verdana"/>
                <a:cs typeface="Verdana"/>
              </a:rPr>
              <a:t>is </a:t>
            </a:r>
            <a:r>
              <a:rPr sz="1474">
                <a:solidFill>
                  <a:prstClr val="black"/>
                </a:solidFill>
                <a:latin typeface="Verdana"/>
                <a:cs typeface="Verdana"/>
              </a:rPr>
              <a:t>vuurwerk  vlakbij mijn </a:t>
            </a:r>
            <a:r>
              <a:rPr sz="1474" spc="-11">
                <a:solidFill>
                  <a:prstClr val="black"/>
                </a:solidFill>
                <a:latin typeface="Verdana"/>
                <a:cs typeface="Verdana"/>
              </a:rPr>
              <a:t>oor  geklapt. Nu </a:t>
            </a:r>
            <a:r>
              <a:rPr sz="1474">
                <a:solidFill>
                  <a:prstClr val="black"/>
                </a:solidFill>
                <a:latin typeface="Verdana"/>
                <a:cs typeface="Verdana"/>
              </a:rPr>
              <a:t>heb </a:t>
            </a:r>
            <a:r>
              <a:rPr sz="1474" spc="-11">
                <a:solidFill>
                  <a:prstClr val="black"/>
                </a:solidFill>
                <a:latin typeface="Verdana"/>
                <a:cs typeface="Verdana"/>
              </a:rPr>
              <a:t>ik  </a:t>
            </a:r>
            <a:r>
              <a:rPr sz="1474">
                <a:solidFill>
                  <a:prstClr val="black"/>
                </a:solidFill>
                <a:latin typeface="Verdana"/>
                <a:cs typeface="Verdana"/>
              </a:rPr>
              <a:t>een </a:t>
            </a:r>
            <a:r>
              <a:rPr sz="1474" spc="-11">
                <a:solidFill>
                  <a:prstClr val="black"/>
                </a:solidFill>
                <a:latin typeface="Verdana"/>
                <a:cs typeface="Verdana"/>
              </a:rPr>
              <a:t>piep in mijn</a:t>
            </a:r>
            <a:r>
              <a:rPr sz="1474" spc="-105">
                <a:solidFill>
                  <a:prstClr val="black"/>
                </a:solidFill>
                <a:latin typeface="Verdana"/>
                <a:cs typeface="Verdana"/>
              </a:rPr>
              <a:t> </a:t>
            </a:r>
            <a:r>
              <a:rPr sz="1474" spc="-84">
                <a:solidFill>
                  <a:prstClr val="black"/>
                </a:solidFill>
                <a:latin typeface="Verdana"/>
                <a:cs typeface="Verdana"/>
              </a:rPr>
              <a:t>oor.”</a:t>
            </a:r>
            <a:endParaRPr sz="1474">
              <a:solidFill>
                <a:prstClr val="black"/>
              </a:solidFill>
              <a:latin typeface="Verdana"/>
              <a:cs typeface="Verdana"/>
            </a:endParaRPr>
          </a:p>
        </p:txBody>
      </p:sp>
      <p:sp>
        <p:nvSpPr>
          <p:cNvPr id="36" name="object 78">
            <a:extLst>
              <a:ext uri="{FF2B5EF4-FFF2-40B4-BE49-F238E27FC236}">
                <a16:creationId xmlns:a16="http://schemas.microsoft.com/office/drawing/2014/main" id="{D9D86587-E5AE-504C-B53D-3DA80542AF1C}"/>
              </a:ext>
            </a:extLst>
          </p:cNvPr>
          <p:cNvSpPr txBox="1"/>
          <p:nvPr/>
        </p:nvSpPr>
        <p:spPr>
          <a:xfrm>
            <a:off x="5368878" y="5786401"/>
            <a:ext cx="2880263" cy="509735"/>
          </a:xfrm>
          <a:prstGeom prst="rect">
            <a:avLst/>
          </a:prstGeom>
        </p:spPr>
        <p:txBody>
          <a:bodyPr vert="horz" wrap="square" lIns="0" tIns="42779" rIns="0" bIns="0" rtlCol="0">
            <a:spAutoFit/>
          </a:bodyPr>
          <a:lstStyle/>
          <a:p>
            <a:pPr marL="144381" algn="ctr" defTabSz="1925086">
              <a:spcBef>
                <a:spcPts val="337"/>
              </a:spcBef>
            </a:pPr>
            <a:r>
              <a:rPr lang="nl-NL" sz="1474" b="1" spc="-11">
                <a:solidFill>
                  <a:srgbClr val="0023FF"/>
                </a:solidFill>
                <a:latin typeface="Verdana"/>
                <a:cs typeface="Verdana"/>
              </a:rPr>
              <a:t> Noa (12), omstander</a:t>
            </a:r>
            <a:endParaRPr sz="1474">
              <a:solidFill>
                <a:prstClr val="black"/>
              </a:solidFill>
              <a:latin typeface="Verdana"/>
              <a:cs typeface="Verdana"/>
            </a:endParaRPr>
          </a:p>
          <a:p>
            <a:pPr marL="26737" algn="ctr" defTabSz="1925086">
              <a:spcBef>
                <a:spcPts val="126"/>
              </a:spcBef>
            </a:pPr>
            <a:r>
              <a:rPr sz="1474" i="1" spc="-11">
                <a:solidFill>
                  <a:srgbClr val="0023FF"/>
                </a:solidFill>
                <a:latin typeface="Verdana"/>
                <a:cs typeface="Verdana"/>
              </a:rPr>
              <a:t>oorverwonding</a:t>
            </a:r>
            <a:endParaRPr sz="1474">
              <a:solidFill>
                <a:prstClr val="black"/>
              </a:solidFill>
              <a:latin typeface="Verdana"/>
              <a:cs typeface="Verdana"/>
            </a:endParaRPr>
          </a:p>
        </p:txBody>
      </p:sp>
      <p:sp>
        <p:nvSpPr>
          <p:cNvPr id="37" name="object 82">
            <a:extLst>
              <a:ext uri="{FF2B5EF4-FFF2-40B4-BE49-F238E27FC236}">
                <a16:creationId xmlns:a16="http://schemas.microsoft.com/office/drawing/2014/main" id="{C0C2E0F2-86E4-D744-A9ED-72D8298591AA}"/>
              </a:ext>
            </a:extLst>
          </p:cNvPr>
          <p:cNvSpPr/>
          <p:nvPr/>
        </p:nvSpPr>
        <p:spPr>
          <a:xfrm>
            <a:off x="6604178" y="5563900"/>
            <a:ext cx="533400" cy="88232"/>
          </a:xfrm>
          <a:custGeom>
            <a:avLst/>
            <a:gdLst/>
            <a:ahLst/>
            <a:cxnLst/>
            <a:rect l="l" t="t" r="r" b="b"/>
            <a:pathLst>
              <a:path w="253364" h="41910">
                <a:moveTo>
                  <a:pt x="0" y="0"/>
                </a:moveTo>
                <a:lnTo>
                  <a:pt x="36169" y="41313"/>
                </a:lnTo>
                <a:lnTo>
                  <a:pt x="72275" y="0"/>
                </a:lnTo>
                <a:lnTo>
                  <a:pt x="108445" y="41313"/>
                </a:lnTo>
                <a:lnTo>
                  <a:pt x="144614" y="0"/>
                </a:lnTo>
                <a:lnTo>
                  <a:pt x="180784" y="41313"/>
                </a:lnTo>
                <a:lnTo>
                  <a:pt x="217017" y="0"/>
                </a:lnTo>
                <a:lnTo>
                  <a:pt x="253238" y="41313"/>
                </a:lnTo>
              </a:path>
            </a:pathLst>
          </a:custGeom>
          <a:ln w="19050">
            <a:solidFill>
              <a:srgbClr val="0023FF"/>
            </a:solidFill>
          </a:ln>
        </p:spPr>
        <p:txBody>
          <a:bodyPr wrap="square" lIns="0" tIns="0" rIns="0" bIns="0" rtlCol="0"/>
          <a:lstStyle/>
          <a:p>
            <a:pPr defTabSz="1925086"/>
            <a:endParaRPr sz="3790">
              <a:solidFill>
                <a:prstClr val="black"/>
              </a:solidFill>
              <a:latin typeface="Verdana" panose="020B0604030504040204" pitchFamily="34" charset="0"/>
            </a:endParaRPr>
          </a:p>
        </p:txBody>
      </p:sp>
    </p:spTree>
    <p:extLst>
      <p:ext uri="{BB962C8B-B14F-4D97-AF65-F5344CB8AC3E}">
        <p14:creationId xmlns:p14="http://schemas.microsoft.com/office/powerpoint/2010/main" val="14299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800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VeiligheidNL vuurwerkpreventie">
            <a:hlinkClick r:id="" action="ppaction://media"/>
            <a:extLst>
              <a:ext uri="{FF2B5EF4-FFF2-40B4-BE49-F238E27FC236}">
                <a16:creationId xmlns:a16="http://schemas.microsoft.com/office/drawing/2014/main" id="{51AA5DB9-14A7-6678-3B42-8091AAB16A6C}"/>
              </a:ext>
            </a:extLst>
          </p:cNvPr>
          <p:cNvPicPr>
            <a:picLocks noRot="1" noChangeAspect="1"/>
          </p:cNvPicPr>
          <p:nvPr>
            <a:videoFile r:link="rId1"/>
          </p:nvPr>
        </p:nvPicPr>
        <p:blipFill>
          <a:blip r:embed="rId4"/>
          <a:stretch>
            <a:fillRect/>
          </a:stretch>
        </p:blipFill>
        <p:spPr>
          <a:xfrm>
            <a:off x="0" y="-99095"/>
            <a:ext cx="12313443" cy="6957095"/>
          </a:xfrm>
          <a:prstGeom prst="rect">
            <a:avLst/>
          </a:prstGeom>
        </p:spPr>
      </p:pic>
    </p:spTree>
    <p:extLst>
      <p:ext uri="{BB962C8B-B14F-4D97-AF65-F5344CB8AC3E}">
        <p14:creationId xmlns:p14="http://schemas.microsoft.com/office/powerpoint/2010/main" val="32021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306C8-E6E1-EAAA-1C96-F461B6B7F9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947D1B-E723-1A7B-4C00-DC5D994B0635}"/>
              </a:ext>
            </a:extLst>
          </p:cNvPr>
          <p:cNvSpPr>
            <a:spLocks noGrp="1"/>
          </p:cNvSpPr>
          <p:nvPr>
            <p:ph type="title"/>
          </p:nvPr>
        </p:nvSpPr>
        <p:spPr/>
        <p:txBody>
          <a:bodyPr/>
          <a:lstStyle/>
          <a:p>
            <a:r>
              <a:rPr lang="nl-NL">
                <a:solidFill>
                  <a:schemeClr val="tx1"/>
                </a:solidFill>
              </a:rPr>
              <a:t>ANIMATIE TIP 4</a:t>
            </a:r>
          </a:p>
        </p:txBody>
      </p:sp>
      <p:sp>
        <p:nvSpPr>
          <p:cNvPr id="3" name="Tijdelijke aanduiding voor tekst 2">
            <a:extLst>
              <a:ext uri="{FF2B5EF4-FFF2-40B4-BE49-F238E27FC236}">
                <a16:creationId xmlns:a16="http://schemas.microsoft.com/office/drawing/2014/main" id="{977ACD3B-4C3B-86E1-353B-B12D1A78B8BD}"/>
              </a:ext>
            </a:extLst>
          </p:cNvPr>
          <p:cNvSpPr>
            <a:spLocks noGrp="1"/>
          </p:cNvSpPr>
          <p:nvPr>
            <p:ph type="body" idx="1"/>
          </p:nvPr>
        </p:nvSpPr>
        <p:spPr/>
        <p:txBody>
          <a:bodyPr/>
          <a:lstStyle/>
          <a:p>
            <a:endParaRPr lang="nl-NL"/>
          </a:p>
        </p:txBody>
      </p:sp>
      <p:pic>
        <p:nvPicPr>
          <p:cNvPr id="4" name="Onlinemedia 3" title="Tip 4, 4vuurwerkveilig 2024">
            <a:hlinkClick r:id="" action="ppaction://media"/>
            <a:extLst>
              <a:ext uri="{FF2B5EF4-FFF2-40B4-BE49-F238E27FC236}">
                <a16:creationId xmlns:a16="http://schemas.microsoft.com/office/drawing/2014/main" id="{5A73094E-DBA9-1BED-7523-5708E0996833}"/>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3238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DE8E2"/>
        </a:solidFill>
        <a:effectLst/>
      </p:bgPr>
    </p:bg>
    <p:spTree>
      <p:nvGrpSpPr>
        <p:cNvPr id="1" name=""/>
        <p:cNvGrpSpPr/>
        <p:nvPr/>
      </p:nvGrpSpPr>
      <p:grpSpPr>
        <a:xfrm>
          <a:off x="0" y="0"/>
          <a:ext cx="0" cy="0"/>
          <a:chOff x="0" y="0"/>
          <a:chExt cx="0" cy="0"/>
        </a:xfrm>
      </p:grpSpPr>
      <p:pic>
        <p:nvPicPr>
          <p:cNvPr id="25" name="Picture 24" descr="Shape, icon&#10;&#10;Description automatically generated">
            <a:extLst>
              <a:ext uri="{FF2B5EF4-FFF2-40B4-BE49-F238E27FC236}">
                <a16:creationId xmlns:a16="http://schemas.microsoft.com/office/drawing/2014/main" id="{E10089F2-35AD-BF4E-9D9E-1EDB221186EF}"/>
              </a:ext>
            </a:extLst>
          </p:cNvPr>
          <p:cNvPicPr>
            <a:picLocks noChangeAspect="1"/>
          </p:cNvPicPr>
          <p:nvPr/>
        </p:nvPicPr>
        <p:blipFill>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1684" y="834624"/>
            <a:ext cx="1875400" cy="1875400"/>
          </a:xfrm>
          <a:prstGeom prst="rect">
            <a:avLst/>
          </a:prstGeom>
        </p:spPr>
      </p:pic>
      <p:sp>
        <p:nvSpPr>
          <p:cNvPr id="45" name="Rectangle 44">
            <a:extLst>
              <a:ext uri="{FF2B5EF4-FFF2-40B4-BE49-F238E27FC236}">
                <a16:creationId xmlns:a16="http://schemas.microsoft.com/office/drawing/2014/main" id="{8F52CEB7-E010-C54E-928D-E3053D664D5A}"/>
              </a:ext>
            </a:extLst>
          </p:cNvPr>
          <p:cNvSpPr/>
          <p:nvPr/>
        </p:nvSpPr>
        <p:spPr>
          <a:xfrm>
            <a:off x="5475035" y="-1446070"/>
            <a:ext cx="184731" cy="369332"/>
          </a:xfrm>
          <a:prstGeom prst="rect">
            <a:avLst/>
          </a:prstGeom>
        </p:spPr>
        <p:txBody>
          <a:bodyPr wrap="none">
            <a:spAutoFit/>
          </a:bodyPr>
          <a:lstStyle/>
          <a:p>
            <a:endParaRPr lang="en-GB">
              <a:solidFill>
                <a:srgbClr val="000000"/>
              </a:solidFill>
              <a:latin typeface="Verdana" panose="020B0604030504040204" pitchFamily="34" charset="0"/>
            </a:endParaRPr>
          </a:p>
        </p:txBody>
      </p:sp>
      <p:grpSp>
        <p:nvGrpSpPr>
          <p:cNvPr id="46" name="Group 45">
            <a:extLst>
              <a:ext uri="{FF2B5EF4-FFF2-40B4-BE49-F238E27FC236}">
                <a16:creationId xmlns:a16="http://schemas.microsoft.com/office/drawing/2014/main" id="{CBF74F51-A0AD-3D4B-A05A-4632C6759D53}"/>
              </a:ext>
            </a:extLst>
          </p:cNvPr>
          <p:cNvGrpSpPr/>
          <p:nvPr/>
        </p:nvGrpSpPr>
        <p:grpSpPr>
          <a:xfrm>
            <a:off x="5859495" y="3322915"/>
            <a:ext cx="2296803" cy="1503149"/>
            <a:chOff x="6027641" y="6789898"/>
            <a:chExt cx="2296803" cy="1503149"/>
          </a:xfrm>
          <a:solidFill>
            <a:schemeClr val="accent6"/>
          </a:solidFill>
        </p:grpSpPr>
        <p:sp>
          <p:nvSpPr>
            <p:cNvPr id="47" name="Freeform 46">
              <a:extLst>
                <a:ext uri="{FF2B5EF4-FFF2-40B4-BE49-F238E27FC236}">
                  <a16:creationId xmlns:a16="http://schemas.microsoft.com/office/drawing/2014/main" id="{EAD42647-7C2C-DF45-9301-AE7AFCC2DDB5}"/>
                </a:ext>
              </a:extLst>
            </p:cNvPr>
            <p:cNvSpPr/>
            <p:nvPr/>
          </p:nvSpPr>
          <p:spPr>
            <a:xfrm rot="10982514">
              <a:off x="6027641" y="6789898"/>
              <a:ext cx="2296803" cy="1503149"/>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48" name="Rectangle 47">
              <a:extLst>
                <a:ext uri="{FF2B5EF4-FFF2-40B4-BE49-F238E27FC236}">
                  <a16:creationId xmlns:a16="http://schemas.microsoft.com/office/drawing/2014/main" id="{11F97244-F2E6-B94F-8462-4E4379272B60}"/>
                </a:ext>
              </a:extLst>
            </p:cNvPr>
            <p:cNvSpPr/>
            <p:nvPr/>
          </p:nvSpPr>
          <p:spPr>
            <a:xfrm>
              <a:off x="6314169" y="7013042"/>
              <a:ext cx="1678276"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Overlast</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moet</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je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anders</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aanpakken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grpSp>
      <p:grpSp>
        <p:nvGrpSpPr>
          <p:cNvPr id="49" name="Group 48">
            <a:extLst>
              <a:ext uri="{FF2B5EF4-FFF2-40B4-BE49-F238E27FC236}">
                <a16:creationId xmlns:a16="http://schemas.microsoft.com/office/drawing/2014/main" id="{BA74F612-0ED2-224D-AE28-85AFB2B15CF7}"/>
              </a:ext>
            </a:extLst>
          </p:cNvPr>
          <p:cNvGrpSpPr/>
          <p:nvPr/>
        </p:nvGrpSpPr>
        <p:grpSpPr>
          <a:xfrm rot="199498">
            <a:off x="5064991" y="1541100"/>
            <a:ext cx="3431086" cy="1399950"/>
            <a:chOff x="1429454" y="7068328"/>
            <a:chExt cx="3838321" cy="1399950"/>
          </a:xfrm>
        </p:grpSpPr>
        <p:sp>
          <p:nvSpPr>
            <p:cNvPr id="50" name="Freeform 49">
              <a:extLst>
                <a:ext uri="{FF2B5EF4-FFF2-40B4-BE49-F238E27FC236}">
                  <a16:creationId xmlns:a16="http://schemas.microsoft.com/office/drawing/2014/main" id="{C540328F-ED19-9A46-B6CB-E8CE864D419D}"/>
                </a:ext>
              </a:extLst>
            </p:cNvPr>
            <p:cNvSpPr/>
            <p:nvPr/>
          </p:nvSpPr>
          <p:spPr>
            <a:xfrm>
              <a:off x="1429454" y="7068328"/>
              <a:ext cx="3838321" cy="1399950"/>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51" name="Rectangle 50">
              <a:extLst>
                <a:ext uri="{FF2B5EF4-FFF2-40B4-BE49-F238E27FC236}">
                  <a16:creationId xmlns:a16="http://schemas.microsoft.com/office/drawing/2014/main" id="{EA3AF259-AC03-9349-A778-A744E7A3AE4D}"/>
                </a:ext>
              </a:extLst>
            </p:cNvPr>
            <p:cNvSpPr/>
            <p:nvPr/>
          </p:nvSpPr>
          <p:spPr>
            <a:xfrm rot="21449811">
              <a:off x="1753825" y="7352805"/>
              <a:ext cx="2832421" cy="830997"/>
            </a:xfrm>
            <a:prstGeom prst="rect">
              <a:avLst/>
            </a:prstGeom>
          </p:spPr>
          <p:txBody>
            <a:bodyPr wrap="square">
              <a:spAutoFit/>
            </a:bodyPr>
            <a:lstStyle/>
            <a:p>
              <a:pPr algn="ctr"/>
              <a:r>
                <a:rPr lang="en-GB" sz="1600">
                  <a:latin typeface="Verdana" panose="020B0604030504040204" pitchFamily="34" charset="0"/>
                  <a:ea typeface="Verdana" panose="020B0604030504040204" pitchFamily="34" charset="0"/>
                  <a:cs typeface="Verdana" panose="020B0604030504040204" pitchFamily="34" charset="0"/>
                </a:rPr>
                <a:t>“Laten we </a:t>
              </a:r>
              <a:r>
                <a:rPr lang="en-GB" sz="1600" err="1">
                  <a:latin typeface="Verdana" panose="020B0604030504040204" pitchFamily="34" charset="0"/>
                  <a:ea typeface="Verdana" panose="020B0604030504040204" pitchFamily="34" charset="0"/>
                  <a:cs typeface="Verdana" panose="020B0604030504040204" pitchFamily="34" charset="0"/>
                </a:rPr>
                <a:t>stoppen</a:t>
              </a:r>
              <a:r>
                <a:rPr lang="en-GB" sz="1600">
                  <a:latin typeface="Verdana" panose="020B0604030504040204" pitchFamily="34" charset="0"/>
                  <a:ea typeface="Verdana" panose="020B0604030504040204" pitchFamily="34" charset="0"/>
                  <a:cs typeface="Verdana" panose="020B0604030504040204" pitchFamily="34" charset="0"/>
                </a:rPr>
                <a:t> met </a:t>
              </a:r>
              <a:r>
                <a:rPr lang="en-GB" sz="1600" err="1">
                  <a:latin typeface="Verdana" panose="020B0604030504040204" pitchFamily="34" charset="0"/>
                  <a:ea typeface="Verdana" panose="020B0604030504040204" pitchFamily="34" charset="0"/>
                  <a:cs typeface="Verdana" panose="020B0604030504040204" pitchFamily="34" charset="0"/>
                </a:rPr>
                <a:t>knallen</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en</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nieuwe</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tradities</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creëren</a:t>
              </a:r>
              <a:r>
                <a:rPr lang="en-GB" sz="1600">
                  <a:latin typeface="Verdana" panose="020B0604030504040204" pitchFamily="34" charset="0"/>
                  <a:ea typeface="Verdana" panose="020B0604030504040204" pitchFamily="34" charset="0"/>
                  <a:cs typeface="Verdana" panose="020B0604030504040204" pitchFamily="34" charset="0"/>
                </a:rPr>
                <a:t>”</a:t>
              </a:r>
            </a:p>
          </p:txBody>
        </p:sp>
      </p:grpSp>
      <p:grpSp>
        <p:nvGrpSpPr>
          <p:cNvPr id="52" name="Group 51">
            <a:extLst>
              <a:ext uri="{FF2B5EF4-FFF2-40B4-BE49-F238E27FC236}">
                <a16:creationId xmlns:a16="http://schemas.microsoft.com/office/drawing/2014/main" id="{8E9E0D02-661E-6E4E-8563-04C6921FF7FE}"/>
              </a:ext>
            </a:extLst>
          </p:cNvPr>
          <p:cNvGrpSpPr/>
          <p:nvPr/>
        </p:nvGrpSpPr>
        <p:grpSpPr>
          <a:xfrm>
            <a:off x="6087161" y="5201295"/>
            <a:ext cx="2790070" cy="1503149"/>
            <a:chOff x="3338088" y="1834784"/>
            <a:chExt cx="2296803" cy="1503149"/>
          </a:xfrm>
          <a:solidFill>
            <a:schemeClr val="bg2"/>
          </a:solidFill>
        </p:grpSpPr>
        <p:sp>
          <p:nvSpPr>
            <p:cNvPr id="53" name="Freeform 52">
              <a:extLst>
                <a:ext uri="{FF2B5EF4-FFF2-40B4-BE49-F238E27FC236}">
                  <a16:creationId xmlns:a16="http://schemas.microsoft.com/office/drawing/2014/main" id="{C7D8411B-CA2B-3A40-9BC2-A06764EB5B00}"/>
                </a:ext>
              </a:extLst>
            </p:cNvPr>
            <p:cNvSpPr/>
            <p:nvPr/>
          </p:nvSpPr>
          <p:spPr>
            <a:xfrm rot="328169">
              <a:off x="3338088" y="1834784"/>
              <a:ext cx="2296803" cy="1503149"/>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54" name="Rectangle 53">
              <a:extLst>
                <a:ext uri="{FF2B5EF4-FFF2-40B4-BE49-F238E27FC236}">
                  <a16:creationId xmlns:a16="http://schemas.microsoft.com/office/drawing/2014/main" id="{5BB7B212-D9C5-D044-A0A9-E0A742BDBB6A}"/>
                </a:ext>
              </a:extLst>
            </p:cNvPr>
            <p:cNvSpPr/>
            <p:nvPr/>
          </p:nvSpPr>
          <p:spPr>
            <a:xfrm>
              <a:off x="3531802" y="2038765"/>
              <a:ext cx="1767588"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Voorzichtig</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kantelt</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het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vuurwerkdebat</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grpSp>
      <p:grpSp>
        <p:nvGrpSpPr>
          <p:cNvPr id="55" name="Group 54">
            <a:extLst>
              <a:ext uri="{FF2B5EF4-FFF2-40B4-BE49-F238E27FC236}">
                <a16:creationId xmlns:a16="http://schemas.microsoft.com/office/drawing/2014/main" id="{0994A933-51E6-B541-96CF-3DCE74AFBE17}"/>
              </a:ext>
            </a:extLst>
          </p:cNvPr>
          <p:cNvGrpSpPr/>
          <p:nvPr/>
        </p:nvGrpSpPr>
        <p:grpSpPr>
          <a:xfrm>
            <a:off x="9147933" y="4232442"/>
            <a:ext cx="2790070" cy="2348128"/>
            <a:chOff x="9161164" y="5224322"/>
            <a:chExt cx="2790070" cy="1388962"/>
          </a:xfrm>
          <a:solidFill>
            <a:schemeClr val="accent6"/>
          </a:solidFill>
        </p:grpSpPr>
        <p:sp>
          <p:nvSpPr>
            <p:cNvPr id="56" name="Freeform 55">
              <a:extLst>
                <a:ext uri="{FF2B5EF4-FFF2-40B4-BE49-F238E27FC236}">
                  <a16:creationId xmlns:a16="http://schemas.microsoft.com/office/drawing/2014/main" id="{48E9AA5B-F26B-CB43-97FA-041DAF087E45}"/>
                </a:ext>
              </a:extLst>
            </p:cNvPr>
            <p:cNvSpPr/>
            <p:nvPr/>
          </p:nvSpPr>
          <p:spPr>
            <a:xfrm>
              <a:off x="9161164" y="5224322"/>
              <a:ext cx="2790070" cy="1388962"/>
            </a:xfrm>
            <a:custGeom>
              <a:avLst/>
              <a:gdLst>
                <a:gd name="connsiteX0" fmla="*/ 127321 w 2291787"/>
                <a:gd name="connsiteY0" fmla="*/ 127322 h 1388962"/>
                <a:gd name="connsiteX1" fmla="*/ 104172 w 2291787"/>
                <a:gd name="connsiteY1" fmla="*/ 439838 h 1388962"/>
                <a:gd name="connsiteX2" fmla="*/ 0 w 2291787"/>
                <a:gd name="connsiteY2" fmla="*/ 821803 h 1388962"/>
                <a:gd name="connsiteX3" fmla="*/ 23149 w 2291787"/>
                <a:gd name="connsiteY3" fmla="*/ 1169043 h 1388962"/>
                <a:gd name="connsiteX4" fmla="*/ 11574 w 2291787"/>
                <a:gd name="connsiteY4" fmla="*/ 1377387 h 1388962"/>
                <a:gd name="connsiteX5" fmla="*/ 2291787 w 2291787"/>
                <a:gd name="connsiteY5" fmla="*/ 1388962 h 1388962"/>
                <a:gd name="connsiteX6" fmla="*/ 2141316 w 2291787"/>
                <a:gd name="connsiteY6" fmla="*/ 856527 h 1388962"/>
                <a:gd name="connsiteX7" fmla="*/ 2152891 w 2291787"/>
                <a:gd name="connsiteY7" fmla="*/ 324091 h 1388962"/>
                <a:gd name="connsiteX8" fmla="*/ 2141316 w 2291787"/>
                <a:gd name="connsiteY8" fmla="*/ 0 h 1388962"/>
                <a:gd name="connsiteX9" fmla="*/ 370389 w 2291787"/>
                <a:gd name="connsiteY9" fmla="*/ 23149 h 1388962"/>
                <a:gd name="connsiteX10" fmla="*/ 34724 w 2291787"/>
                <a:gd name="connsiteY10" fmla="*/ 11575 h 1388962"/>
                <a:gd name="connsiteX11" fmla="*/ 127321 w 2291787"/>
                <a:gd name="connsiteY11" fmla="*/ 127322 h 13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1787" h="1388962">
                  <a:moveTo>
                    <a:pt x="127321" y="127322"/>
                  </a:moveTo>
                  <a:lnTo>
                    <a:pt x="104172" y="439838"/>
                  </a:lnTo>
                  <a:lnTo>
                    <a:pt x="0" y="821803"/>
                  </a:lnTo>
                  <a:lnTo>
                    <a:pt x="23149" y="1169043"/>
                  </a:lnTo>
                  <a:lnTo>
                    <a:pt x="11574" y="1377387"/>
                  </a:lnTo>
                  <a:lnTo>
                    <a:pt x="2291787" y="1388962"/>
                  </a:lnTo>
                  <a:lnTo>
                    <a:pt x="2141316" y="856527"/>
                  </a:lnTo>
                  <a:lnTo>
                    <a:pt x="2152891" y="324091"/>
                  </a:lnTo>
                  <a:lnTo>
                    <a:pt x="2141316" y="0"/>
                  </a:lnTo>
                  <a:lnTo>
                    <a:pt x="370389" y="23149"/>
                  </a:lnTo>
                  <a:lnTo>
                    <a:pt x="34724" y="11575"/>
                  </a:lnTo>
                  <a:lnTo>
                    <a:pt x="127321" y="1273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57" name="Rectangle 56">
              <a:extLst>
                <a:ext uri="{FF2B5EF4-FFF2-40B4-BE49-F238E27FC236}">
                  <a16:creationId xmlns:a16="http://schemas.microsoft.com/office/drawing/2014/main" id="{C3C20596-140B-7642-BE77-1879CA188BD7}"/>
                </a:ext>
              </a:extLst>
            </p:cNvPr>
            <p:cNvSpPr/>
            <p:nvPr/>
          </p:nvSpPr>
          <p:spPr>
            <a:xfrm>
              <a:off x="9322341" y="5443733"/>
              <a:ext cx="2426785"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Vuurwerk</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verbieden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Het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ligt</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aan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mensen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die er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onveilig</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mee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omgaan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daar</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moeten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ze</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iets</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aan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doen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grpSp>
      <p:grpSp>
        <p:nvGrpSpPr>
          <p:cNvPr id="61" name="Group 60">
            <a:extLst>
              <a:ext uri="{FF2B5EF4-FFF2-40B4-BE49-F238E27FC236}">
                <a16:creationId xmlns:a16="http://schemas.microsoft.com/office/drawing/2014/main" id="{0654BD81-5239-F943-AF8B-AC692F6777F7}"/>
              </a:ext>
            </a:extLst>
          </p:cNvPr>
          <p:cNvGrpSpPr/>
          <p:nvPr/>
        </p:nvGrpSpPr>
        <p:grpSpPr>
          <a:xfrm rot="10800000">
            <a:off x="8497181" y="2873081"/>
            <a:ext cx="2790070" cy="1148882"/>
            <a:chOff x="9242813" y="5404439"/>
            <a:chExt cx="2790070" cy="1148882"/>
          </a:xfrm>
          <a:solidFill>
            <a:schemeClr val="bg2"/>
          </a:solidFill>
        </p:grpSpPr>
        <p:sp>
          <p:nvSpPr>
            <p:cNvPr id="62" name="Freeform 61">
              <a:extLst>
                <a:ext uri="{FF2B5EF4-FFF2-40B4-BE49-F238E27FC236}">
                  <a16:creationId xmlns:a16="http://schemas.microsoft.com/office/drawing/2014/main" id="{46FA7DB6-BE30-8341-88CF-2EE85E181F36}"/>
                </a:ext>
              </a:extLst>
            </p:cNvPr>
            <p:cNvSpPr/>
            <p:nvPr/>
          </p:nvSpPr>
          <p:spPr>
            <a:xfrm>
              <a:off x="9242813" y="5404439"/>
              <a:ext cx="2790070" cy="1126274"/>
            </a:xfrm>
            <a:custGeom>
              <a:avLst/>
              <a:gdLst>
                <a:gd name="connsiteX0" fmla="*/ 127321 w 2291787"/>
                <a:gd name="connsiteY0" fmla="*/ 127322 h 1388962"/>
                <a:gd name="connsiteX1" fmla="*/ 104172 w 2291787"/>
                <a:gd name="connsiteY1" fmla="*/ 439838 h 1388962"/>
                <a:gd name="connsiteX2" fmla="*/ 0 w 2291787"/>
                <a:gd name="connsiteY2" fmla="*/ 821803 h 1388962"/>
                <a:gd name="connsiteX3" fmla="*/ 23149 w 2291787"/>
                <a:gd name="connsiteY3" fmla="*/ 1169043 h 1388962"/>
                <a:gd name="connsiteX4" fmla="*/ 11574 w 2291787"/>
                <a:gd name="connsiteY4" fmla="*/ 1377387 h 1388962"/>
                <a:gd name="connsiteX5" fmla="*/ 2291787 w 2291787"/>
                <a:gd name="connsiteY5" fmla="*/ 1388962 h 1388962"/>
                <a:gd name="connsiteX6" fmla="*/ 2141316 w 2291787"/>
                <a:gd name="connsiteY6" fmla="*/ 856527 h 1388962"/>
                <a:gd name="connsiteX7" fmla="*/ 2152891 w 2291787"/>
                <a:gd name="connsiteY7" fmla="*/ 324091 h 1388962"/>
                <a:gd name="connsiteX8" fmla="*/ 2141316 w 2291787"/>
                <a:gd name="connsiteY8" fmla="*/ 0 h 1388962"/>
                <a:gd name="connsiteX9" fmla="*/ 370389 w 2291787"/>
                <a:gd name="connsiteY9" fmla="*/ 23149 h 1388962"/>
                <a:gd name="connsiteX10" fmla="*/ 34724 w 2291787"/>
                <a:gd name="connsiteY10" fmla="*/ 11575 h 1388962"/>
                <a:gd name="connsiteX11" fmla="*/ 127321 w 2291787"/>
                <a:gd name="connsiteY11" fmla="*/ 127322 h 13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1787" h="1388962">
                  <a:moveTo>
                    <a:pt x="127321" y="127322"/>
                  </a:moveTo>
                  <a:lnTo>
                    <a:pt x="104172" y="439838"/>
                  </a:lnTo>
                  <a:lnTo>
                    <a:pt x="0" y="821803"/>
                  </a:lnTo>
                  <a:lnTo>
                    <a:pt x="23149" y="1169043"/>
                  </a:lnTo>
                  <a:lnTo>
                    <a:pt x="11574" y="1377387"/>
                  </a:lnTo>
                  <a:lnTo>
                    <a:pt x="2291787" y="1388962"/>
                  </a:lnTo>
                  <a:lnTo>
                    <a:pt x="2141316" y="856527"/>
                  </a:lnTo>
                  <a:lnTo>
                    <a:pt x="2152891" y="324091"/>
                  </a:lnTo>
                  <a:lnTo>
                    <a:pt x="2141316" y="0"/>
                  </a:lnTo>
                  <a:lnTo>
                    <a:pt x="370389" y="23149"/>
                  </a:lnTo>
                  <a:lnTo>
                    <a:pt x="34724" y="11575"/>
                  </a:lnTo>
                  <a:lnTo>
                    <a:pt x="127321" y="1273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63" name="Rectangle 62">
              <a:extLst>
                <a:ext uri="{FF2B5EF4-FFF2-40B4-BE49-F238E27FC236}">
                  <a16:creationId xmlns:a16="http://schemas.microsoft.com/office/drawing/2014/main" id="{001B563C-7BE2-9C43-84DF-3DA2D5B53371}"/>
                </a:ext>
              </a:extLst>
            </p:cNvPr>
            <p:cNvSpPr/>
            <p:nvPr/>
          </p:nvSpPr>
          <p:spPr>
            <a:xfrm rot="10800000">
              <a:off x="9322341" y="5443733"/>
              <a:ext cx="2426785"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a:t>
              </a:r>
              <a:r>
                <a:rPr lang="en-GB" sz="140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Alleen</a:t>
              </a: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nog</a:t>
              </a: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vuurwerk</a:t>
              </a: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bij</a:t>
              </a: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professionele</a:t>
              </a: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 shows?”</a:t>
              </a:r>
            </a:p>
          </p:txBody>
        </p:sp>
        <p:sp>
          <p:nvSpPr>
            <p:cNvPr id="82" name="Rectangle 81">
              <a:extLst>
                <a:ext uri="{FF2B5EF4-FFF2-40B4-BE49-F238E27FC236}">
                  <a16:creationId xmlns:a16="http://schemas.microsoft.com/office/drawing/2014/main" id="{CF1C8482-388F-804C-9D9A-14CBF5D60AE1}"/>
                </a:ext>
              </a:extLst>
            </p:cNvPr>
            <p:cNvSpPr/>
            <p:nvPr/>
          </p:nvSpPr>
          <p:spPr>
            <a:xfrm rot="10800000">
              <a:off x="9326233" y="5512663"/>
              <a:ext cx="2426785"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Alleen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nog</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vuurwerk</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bij</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professionele</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shows?”</a:t>
              </a:r>
            </a:p>
          </p:txBody>
        </p:sp>
      </p:grpSp>
      <p:grpSp>
        <p:nvGrpSpPr>
          <p:cNvPr id="64" name="Group 63">
            <a:extLst>
              <a:ext uri="{FF2B5EF4-FFF2-40B4-BE49-F238E27FC236}">
                <a16:creationId xmlns:a16="http://schemas.microsoft.com/office/drawing/2014/main" id="{B6D6D4C7-1EF9-374E-A57C-CD0DC7060A1A}"/>
              </a:ext>
            </a:extLst>
          </p:cNvPr>
          <p:cNvGrpSpPr/>
          <p:nvPr/>
        </p:nvGrpSpPr>
        <p:grpSpPr>
          <a:xfrm rot="199498">
            <a:off x="9461432" y="1241317"/>
            <a:ext cx="1898333" cy="1283230"/>
            <a:chOff x="1430134" y="7070977"/>
            <a:chExt cx="2729575" cy="1649369"/>
          </a:xfrm>
          <a:solidFill>
            <a:schemeClr val="bg2"/>
          </a:solidFill>
        </p:grpSpPr>
        <p:sp>
          <p:nvSpPr>
            <p:cNvPr id="65" name="Freeform 64">
              <a:extLst>
                <a:ext uri="{FF2B5EF4-FFF2-40B4-BE49-F238E27FC236}">
                  <a16:creationId xmlns:a16="http://schemas.microsoft.com/office/drawing/2014/main" id="{B626482F-DA91-F14A-95F7-E046442DB024}"/>
                </a:ext>
              </a:extLst>
            </p:cNvPr>
            <p:cNvSpPr/>
            <p:nvPr/>
          </p:nvSpPr>
          <p:spPr>
            <a:xfrm rot="10783387">
              <a:off x="1430134" y="7070977"/>
              <a:ext cx="2611439" cy="1649369"/>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66" name="Rectangle 65">
              <a:extLst>
                <a:ext uri="{FF2B5EF4-FFF2-40B4-BE49-F238E27FC236}">
                  <a16:creationId xmlns:a16="http://schemas.microsoft.com/office/drawing/2014/main" id="{9BCF9931-407C-BC4E-8E00-4C4C93B42320}"/>
                </a:ext>
              </a:extLst>
            </p:cNvPr>
            <p:cNvSpPr/>
            <p:nvPr/>
          </p:nvSpPr>
          <p:spPr>
            <a:xfrm rot="21449811">
              <a:off x="1630564" y="7100032"/>
              <a:ext cx="2529145" cy="1384576"/>
            </a:xfrm>
            <a:prstGeom prst="rect">
              <a:avLst/>
            </a:prstGeom>
            <a:grpFill/>
          </p:spPr>
          <p:txBody>
            <a:bodyPr wrap="square">
              <a:spAutoFit/>
            </a:bodyPr>
            <a:lstStyle/>
            <a:p>
              <a:pPr algn="ctr"/>
              <a:r>
                <a:rPr lang="en-GB" sz="1600">
                  <a:latin typeface="Verdana" panose="020B0604030504040204" pitchFamily="34" charset="0"/>
                  <a:ea typeface="Verdana" panose="020B0604030504040204" pitchFamily="34" charset="0"/>
                  <a:cs typeface="Verdana" panose="020B0604030504040204" pitchFamily="34" charset="0"/>
                </a:rPr>
                <a:t>“Nederland </a:t>
              </a:r>
              <a:r>
                <a:rPr lang="en-GB" sz="1600" err="1">
                  <a:latin typeface="Verdana" panose="020B0604030504040204" pitchFamily="34" charset="0"/>
                  <a:ea typeface="Verdana" panose="020B0604030504040204" pitchFamily="34" charset="0"/>
                  <a:cs typeface="Verdana" panose="020B0604030504040204" pitchFamily="34" charset="0"/>
                </a:rPr>
                <a:t>verdient</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een</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veilige</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jaarwisseling</a:t>
              </a:r>
              <a:r>
                <a:rPr lang="en-GB" sz="1600">
                  <a:latin typeface="Verdana" panose="020B0604030504040204" pitchFamily="34" charset="0"/>
                  <a:ea typeface="Verdana" panose="020B0604030504040204" pitchFamily="34" charset="0"/>
                  <a:cs typeface="Verdana" panose="020B0604030504040204" pitchFamily="34" charset="0"/>
                </a:rPr>
                <a:t>”</a:t>
              </a:r>
            </a:p>
          </p:txBody>
        </p:sp>
      </p:grpSp>
      <p:pic>
        <p:nvPicPr>
          <p:cNvPr id="72" name="Picture 71">
            <a:extLst>
              <a:ext uri="{FF2B5EF4-FFF2-40B4-BE49-F238E27FC236}">
                <a16:creationId xmlns:a16="http://schemas.microsoft.com/office/drawing/2014/main" id="{0E18A864-2B8F-F042-9292-89D608B9EB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4598" y="3306425"/>
            <a:ext cx="4410872" cy="6858000"/>
          </a:xfrm>
          <a:prstGeom prst="rect">
            <a:avLst/>
          </a:prstGeom>
        </p:spPr>
      </p:pic>
      <p:grpSp>
        <p:nvGrpSpPr>
          <p:cNvPr id="4" name="Group 3">
            <a:extLst>
              <a:ext uri="{FF2B5EF4-FFF2-40B4-BE49-F238E27FC236}">
                <a16:creationId xmlns:a16="http://schemas.microsoft.com/office/drawing/2014/main" id="{97FD053D-AA7D-484E-A895-D943D2C3B3B8}"/>
              </a:ext>
            </a:extLst>
          </p:cNvPr>
          <p:cNvGrpSpPr/>
          <p:nvPr/>
        </p:nvGrpSpPr>
        <p:grpSpPr>
          <a:xfrm>
            <a:off x="350424" y="1431025"/>
            <a:ext cx="4059080" cy="2433096"/>
            <a:chOff x="350424" y="1431025"/>
            <a:chExt cx="4059080" cy="2433096"/>
          </a:xfrm>
        </p:grpSpPr>
        <p:sp>
          <p:nvSpPr>
            <p:cNvPr id="70" name="Freeform 69">
              <a:extLst>
                <a:ext uri="{FF2B5EF4-FFF2-40B4-BE49-F238E27FC236}">
                  <a16:creationId xmlns:a16="http://schemas.microsoft.com/office/drawing/2014/main" id="{7C4E59DF-963E-994B-8CE5-8FA947DFE0F3}"/>
                </a:ext>
              </a:extLst>
            </p:cNvPr>
            <p:cNvSpPr/>
            <p:nvPr/>
          </p:nvSpPr>
          <p:spPr>
            <a:xfrm>
              <a:off x="423251" y="1431025"/>
              <a:ext cx="3888277" cy="2088780"/>
            </a:xfrm>
            <a:custGeom>
              <a:avLst/>
              <a:gdLst>
                <a:gd name="connsiteX0" fmla="*/ 1628064 w 3840790"/>
                <a:gd name="connsiteY0" fmla="*/ 220712 h 2000843"/>
                <a:gd name="connsiteX1" fmla="*/ 898721 w 3840790"/>
                <a:gd name="connsiteY1" fmla="*/ 68312 h 2000843"/>
                <a:gd name="connsiteX2" fmla="*/ 495950 w 3840790"/>
                <a:gd name="connsiteY2" fmla="*/ 503741 h 2000843"/>
                <a:gd name="connsiteX3" fmla="*/ 6093 w 3840790"/>
                <a:gd name="connsiteY3" fmla="*/ 1135112 h 2000843"/>
                <a:gd name="connsiteX4" fmla="*/ 332664 w 3840790"/>
                <a:gd name="connsiteY4" fmla="*/ 1875341 h 2000843"/>
                <a:gd name="connsiteX5" fmla="*/ 1791350 w 3840790"/>
                <a:gd name="connsiteY5" fmla="*/ 1657626 h 2000843"/>
                <a:gd name="connsiteX6" fmla="*/ 3075864 w 3840790"/>
                <a:gd name="connsiteY6" fmla="*/ 1995084 h 2000843"/>
                <a:gd name="connsiteX7" fmla="*/ 3837864 w 3840790"/>
                <a:gd name="connsiteY7" fmla="*/ 1320169 h 2000843"/>
                <a:gd name="connsiteX8" fmla="*/ 3337121 w 3840790"/>
                <a:gd name="connsiteY8" fmla="*/ 710569 h 2000843"/>
                <a:gd name="connsiteX9" fmla="*/ 3304464 w 3840790"/>
                <a:gd name="connsiteY9" fmla="*/ 13884 h 2000843"/>
                <a:gd name="connsiteX10" fmla="*/ 1628064 w 3840790"/>
                <a:gd name="connsiteY10" fmla="*/ 220712 h 2000843"/>
                <a:gd name="connsiteX0" fmla="*/ 1628064 w 3840790"/>
                <a:gd name="connsiteY0" fmla="*/ 249833 h 2029964"/>
                <a:gd name="connsiteX1" fmla="*/ 898721 w 3840790"/>
                <a:gd name="connsiteY1" fmla="*/ 97433 h 2029964"/>
                <a:gd name="connsiteX2" fmla="*/ 495950 w 3840790"/>
                <a:gd name="connsiteY2" fmla="*/ 532862 h 2029964"/>
                <a:gd name="connsiteX3" fmla="*/ 6093 w 3840790"/>
                <a:gd name="connsiteY3" fmla="*/ 1164233 h 2029964"/>
                <a:gd name="connsiteX4" fmla="*/ 332664 w 3840790"/>
                <a:gd name="connsiteY4" fmla="*/ 1904462 h 2029964"/>
                <a:gd name="connsiteX5" fmla="*/ 1791350 w 3840790"/>
                <a:gd name="connsiteY5" fmla="*/ 1686747 h 2029964"/>
                <a:gd name="connsiteX6" fmla="*/ 3075864 w 3840790"/>
                <a:gd name="connsiteY6" fmla="*/ 2024205 h 2029964"/>
                <a:gd name="connsiteX7" fmla="*/ 3837864 w 3840790"/>
                <a:gd name="connsiteY7" fmla="*/ 1349290 h 2029964"/>
                <a:gd name="connsiteX8" fmla="*/ 3337121 w 3840790"/>
                <a:gd name="connsiteY8" fmla="*/ 739690 h 2029964"/>
                <a:gd name="connsiteX9" fmla="*/ 3304464 w 3840790"/>
                <a:gd name="connsiteY9" fmla="*/ 43005 h 2029964"/>
                <a:gd name="connsiteX10" fmla="*/ 1628064 w 3840790"/>
                <a:gd name="connsiteY10" fmla="*/ 249833 h 2029964"/>
                <a:gd name="connsiteX0" fmla="*/ 1628064 w 3840790"/>
                <a:gd name="connsiteY0" fmla="*/ 262127 h 2042258"/>
                <a:gd name="connsiteX1" fmla="*/ 898721 w 3840790"/>
                <a:gd name="connsiteY1" fmla="*/ 109727 h 2042258"/>
                <a:gd name="connsiteX2" fmla="*/ 495950 w 3840790"/>
                <a:gd name="connsiteY2" fmla="*/ 545156 h 2042258"/>
                <a:gd name="connsiteX3" fmla="*/ 6093 w 3840790"/>
                <a:gd name="connsiteY3" fmla="*/ 1176527 h 2042258"/>
                <a:gd name="connsiteX4" fmla="*/ 332664 w 3840790"/>
                <a:gd name="connsiteY4" fmla="*/ 1916756 h 2042258"/>
                <a:gd name="connsiteX5" fmla="*/ 1791350 w 3840790"/>
                <a:gd name="connsiteY5" fmla="*/ 1699041 h 2042258"/>
                <a:gd name="connsiteX6" fmla="*/ 3075864 w 3840790"/>
                <a:gd name="connsiteY6" fmla="*/ 2036499 h 2042258"/>
                <a:gd name="connsiteX7" fmla="*/ 3837864 w 3840790"/>
                <a:gd name="connsiteY7" fmla="*/ 1361584 h 2042258"/>
                <a:gd name="connsiteX8" fmla="*/ 3337121 w 3840790"/>
                <a:gd name="connsiteY8" fmla="*/ 751984 h 2042258"/>
                <a:gd name="connsiteX9" fmla="*/ 3304464 w 3840790"/>
                <a:gd name="connsiteY9" fmla="*/ 55299 h 2042258"/>
                <a:gd name="connsiteX10" fmla="*/ 1628064 w 3840790"/>
                <a:gd name="connsiteY10" fmla="*/ 262127 h 2042258"/>
                <a:gd name="connsiteX0" fmla="*/ 1628064 w 3840790"/>
                <a:gd name="connsiteY0" fmla="*/ 302103 h 2082234"/>
                <a:gd name="connsiteX1" fmla="*/ 898721 w 3840790"/>
                <a:gd name="connsiteY1" fmla="*/ 149703 h 2082234"/>
                <a:gd name="connsiteX2" fmla="*/ 495950 w 3840790"/>
                <a:gd name="connsiteY2" fmla="*/ 585132 h 2082234"/>
                <a:gd name="connsiteX3" fmla="*/ 6093 w 3840790"/>
                <a:gd name="connsiteY3" fmla="*/ 1216503 h 2082234"/>
                <a:gd name="connsiteX4" fmla="*/ 332664 w 3840790"/>
                <a:gd name="connsiteY4" fmla="*/ 1956732 h 2082234"/>
                <a:gd name="connsiteX5" fmla="*/ 1791350 w 3840790"/>
                <a:gd name="connsiteY5" fmla="*/ 1739017 h 2082234"/>
                <a:gd name="connsiteX6" fmla="*/ 3075864 w 3840790"/>
                <a:gd name="connsiteY6" fmla="*/ 2076475 h 2082234"/>
                <a:gd name="connsiteX7" fmla="*/ 3837864 w 3840790"/>
                <a:gd name="connsiteY7" fmla="*/ 1401560 h 2082234"/>
                <a:gd name="connsiteX8" fmla="*/ 3337121 w 3840790"/>
                <a:gd name="connsiteY8" fmla="*/ 791960 h 2082234"/>
                <a:gd name="connsiteX9" fmla="*/ 3086750 w 3840790"/>
                <a:gd name="connsiteY9" fmla="*/ 51732 h 2082234"/>
                <a:gd name="connsiteX10" fmla="*/ 1628064 w 3840790"/>
                <a:gd name="connsiteY10" fmla="*/ 302103 h 2082234"/>
                <a:gd name="connsiteX0" fmla="*/ 1628064 w 3838655"/>
                <a:gd name="connsiteY0" fmla="*/ 302103 h 2082234"/>
                <a:gd name="connsiteX1" fmla="*/ 898721 w 3838655"/>
                <a:gd name="connsiteY1" fmla="*/ 149703 h 2082234"/>
                <a:gd name="connsiteX2" fmla="*/ 495950 w 3838655"/>
                <a:gd name="connsiteY2" fmla="*/ 585132 h 2082234"/>
                <a:gd name="connsiteX3" fmla="*/ 6093 w 3838655"/>
                <a:gd name="connsiteY3" fmla="*/ 1216503 h 2082234"/>
                <a:gd name="connsiteX4" fmla="*/ 332664 w 3838655"/>
                <a:gd name="connsiteY4" fmla="*/ 1956732 h 2082234"/>
                <a:gd name="connsiteX5" fmla="*/ 1791350 w 3838655"/>
                <a:gd name="connsiteY5" fmla="*/ 1739017 h 2082234"/>
                <a:gd name="connsiteX6" fmla="*/ 3075864 w 3838655"/>
                <a:gd name="connsiteY6" fmla="*/ 2076475 h 2082234"/>
                <a:gd name="connsiteX7" fmla="*/ 3837864 w 3838655"/>
                <a:gd name="connsiteY7" fmla="*/ 1401560 h 2082234"/>
                <a:gd name="connsiteX8" fmla="*/ 3337121 w 3838655"/>
                <a:gd name="connsiteY8" fmla="*/ 791960 h 2082234"/>
                <a:gd name="connsiteX9" fmla="*/ 3086750 w 3838655"/>
                <a:gd name="connsiteY9" fmla="*/ 51732 h 2082234"/>
                <a:gd name="connsiteX10" fmla="*/ 1628064 w 3838655"/>
                <a:gd name="connsiteY10" fmla="*/ 302103 h 2082234"/>
                <a:gd name="connsiteX0" fmla="*/ 1628064 w 3838655"/>
                <a:gd name="connsiteY0" fmla="*/ 302103 h 2081351"/>
                <a:gd name="connsiteX1" fmla="*/ 898721 w 3838655"/>
                <a:gd name="connsiteY1" fmla="*/ 149703 h 2081351"/>
                <a:gd name="connsiteX2" fmla="*/ 495950 w 3838655"/>
                <a:gd name="connsiteY2" fmla="*/ 585132 h 2081351"/>
                <a:gd name="connsiteX3" fmla="*/ 6093 w 3838655"/>
                <a:gd name="connsiteY3" fmla="*/ 1216503 h 2081351"/>
                <a:gd name="connsiteX4" fmla="*/ 332664 w 3838655"/>
                <a:gd name="connsiteY4" fmla="*/ 1956732 h 2081351"/>
                <a:gd name="connsiteX5" fmla="*/ 1791350 w 3838655"/>
                <a:gd name="connsiteY5" fmla="*/ 1739017 h 2081351"/>
                <a:gd name="connsiteX6" fmla="*/ 3075864 w 3838655"/>
                <a:gd name="connsiteY6" fmla="*/ 2076475 h 2081351"/>
                <a:gd name="connsiteX7" fmla="*/ 3837864 w 3838655"/>
                <a:gd name="connsiteY7" fmla="*/ 1401560 h 2081351"/>
                <a:gd name="connsiteX8" fmla="*/ 3337121 w 3838655"/>
                <a:gd name="connsiteY8" fmla="*/ 791960 h 2081351"/>
                <a:gd name="connsiteX9" fmla="*/ 3086750 w 3838655"/>
                <a:gd name="connsiteY9" fmla="*/ 51732 h 2081351"/>
                <a:gd name="connsiteX10" fmla="*/ 1628064 w 3838655"/>
                <a:gd name="connsiteY10" fmla="*/ 302103 h 2081351"/>
                <a:gd name="connsiteX0" fmla="*/ 1623773 w 3834364"/>
                <a:gd name="connsiteY0" fmla="*/ 302103 h 2081351"/>
                <a:gd name="connsiteX1" fmla="*/ 894430 w 3834364"/>
                <a:gd name="connsiteY1" fmla="*/ 149703 h 2081351"/>
                <a:gd name="connsiteX2" fmla="*/ 230402 w 3834364"/>
                <a:gd name="connsiteY2" fmla="*/ 476275 h 2081351"/>
                <a:gd name="connsiteX3" fmla="*/ 1802 w 3834364"/>
                <a:gd name="connsiteY3" fmla="*/ 1216503 h 2081351"/>
                <a:gd name="connsiteX4" fmla="*/ 328373 w 3834364"/>
                <a:gd name="connsiteY4" fmla="*/ 1956732 h 2081351"/>
                <a:gd name="connsiteX5" fmla="*/ 1787059 w 3834364"/>
                <a:gd name="connsiteY5" fmla="*/ 1739017 h 2081351"/>
                <a:gd name="connsiteX6" fmla="*/ 3071573 w 3834364"/>
                <a:gd name="connsiteY6" fmla="*/ 2076475 h 2081351"/>
                <a:gd name="connsiteX7" fmla="*/ 3833573 w 3834364"/>
                <a:gd name="connsiteY7" fmla="*/ 1401560 h 2081351"/>
                <a:gd name="connsiteX8" fmla="*/ 3332830 w 3834364"/>
                <a:gd name="connsiteY8" fmla="*/ 791960 h 2081351"/>
                <a:gd name="connsiteX9" fmla="*/ 3082459 w 3834364"/>
                <a:gd name="connsiteY9" fmla="*/ 51732 h 2081351"/>
                <a:gd name="connsiteX10" fmla="*/ 1623773 w 3834364"/>
                <a:gd name="connsiteY10" fmla="*/ 302103 h 2081351"/>
                <a:gd name="connsiteX0" fmla="*/ 1623773 w 3834364"/>
                <a:gd name="connsiteY0" fmla="*/ 302103 h 2085986"/>
                <a:gd name="connsiteX1" fmla="*/ 894430 w 3834364"/>
                <a:gd name="connsiteY1" fmla="*/ 149703 h 2085986"/>
                <a:gd name="connsiteX2" fmla="*/ 230402 w 3834364"/>
                <a:gd name="connsiteY2" fmla="*/ 476275 h 2085986"/>
                <a:gd name="connsiteX3" fmla="*/ 1802 w 3834364"/>
                <a:gd name="connsiteY3" fmla="*/ 1216503 h 2085986"/>
                <a:gd name="connsiteX4" fmla="*/ 328373 w 3834364"/>
                <a:gd name="connsiteY4" fmla="*/ 1956732 h 2085986"/>
                <a:gd name="connsiteX5" fmla="*/ 1689088 w 3834364"/>
                <a:gd name="connsiteY5" fmla="*/ 1836988 h 2085986"/>
                <a:gd name="connsiteX6" fmla="*/ 3071573 w 3834364"/>
                <a:gd name="connsiteY6" fmla="*/ 2076475 h 2085986"/>
                <a:gd name="connsiteX7" fmla="*/ 3833573 w 3834364"/>
                <a:gd name="connsiteY7" fmla="*/ 1401560 h 2085986"/>
                <a:gd name="connsiteX8" fmla="*/ 3332830 w 3834364"/>
                <a:gd name="connsiteY8" fmla="*/ 791960 h 2085986"/>
                <a:gd name="connsiteX9" fmla="*/ 3082459 w 3834364"/>
                <a:gd name="connsiteY9" fmla="*/ 51732 h 2085986"/>
                <a:gd name="connsiteX10" fmla="*/ 1623773 w 3834364"/>
                <a:gd name="connsiteY10" fmla="*/ 302103 h 2085986"/>
                <a:gd name="connsiteX0" fmla="*/ 1623773 w 3834364"/>
                <a:gd name="connsiteY0" fmla="*/ 302103 h 2088780"/>
                <a:gd name="connsiteX1" fmla="*/ 894430 w 3834364"/>
                <a:gd name="connsiteY1" fmla="*/ 149703 h 2088780"/>
                <a:gd name="connsiteX2" fmla="*/ 230402 w 3834364"/>
                <a:gd name="connsiteY2" fmla="*/ 476275 h 2088780"/>
                <a:gd name="connsiteX3" fmla="*/ 1802 w 3834364"/>
                <a:gd name="connsiteY3" fmla="*/ 1216503 h 2088780"/>
                <a:gd name="connsiteX4" fmla="*/ 328373 w 3834364"/>
                <a:gd name="connsiteY4" fmla="*/ 1956732 h 2088780"/>
                <a:gd name="connsiteX5" fmla="*/ 1689088 w 3834364"/>
                <a:gd name="connsiteY5" fmla="*/ 1836988 h 2088780"/>
                <a:gd name="connsiteX6" fmla="*/ 3071573 w 3834364"/>
                <a:gd name="connsiteY6" fmla="*/ 2076475 h 2088780"/>
                <a:gd name="connsiteX7" fmla="*/ 3833573 w 3834364"/>
                <a:gd name="connsiteY7" fmla="*/ 1401560 h 2088780"/>
                <a:gd name="connsiteX8" fmla="*/ 3332830 w 3834364"/>
                <a:gd name="connsiteY8" fmla="*/ 791960 h 2088780"/>
                <a:gd name="connsiteX9" fmla="*/ 3082459 w 3834364"/>
                <a:gd name="connsiteY9" fmla="*/ 51732 h 2088780"/>
                <a:gd name="connsiteX10" fmla="*/ 1623773 w 3834364"/>
                <a:gd name="connsiteY10" fmla="*/ 302103 h 2088780"/>
                <a:gd name="connsiteX0" fmla="*/ 1637408 w 3847999"/>
                <a:gd name="connsiteY0" fmla="*/ 302103 h 2088780"/>
                <a:gd name="connsiteX1" fmla="*/ 908065 w 3847999"/>
                <a:gd name="connsiteY1" fmla="*/ 149703 h 2088780"/>
                <a:gd name="connsiteX2" fmla="*/ 244037 w 3847999"/>
                <a:gd name="connsiteY2" fmla="*/ 476275 h 2088780"/>
                <a:gd name="connsiteX3" fmla="*/ 15437 w 3847999"/>
                <a:gd name="connsiteY3" fmla="*/ 1216503 h 2088780"/>
                <a:gd name="connsiteX4" fmla="*/ 342008 w 3847999"/>
                <a:gd name="connsiteY4" fmla="*/ 1956732 h 2088780"/>
                <a:gd name="connsiteX5" fmla="*/ 1702723 w 3847999"/>
                <a:gd name="connsiteY5" fmla="*/ 1836988 h 2088780"/>
                <a:gd name="connsiteX6" fmla="*/ 3085208 w 3847999"/>
                <a:gd name="connsiteY6" fmla="*/ 2076475 h 2088780"/>
                <a:gd name="connsiteX7" fmla="*/ 3847208 w 3847999"/>
                <a:gd name="connsiteY7" fmla="*/ 1401560 h 2088780"/>
                <a:gd name="connsiteX8" fmla="*/ 3346465 w 3847999"/>
                <a:gd name="connsiteY8" fmla="*/ 791960 h 2088780"/>
                <a:gd name="connsiteX9" fmla="*/ 3096094 w 3847999"/>
                <a:gd name="connsiteY9" fmla="*/ 51732 h 2088780"/>
                <a:gd name="connsiteX10" fmla="*/ 1637408 w 3847999"/>
                <a:gd name="connsiteY10" fmla="*/ 302103 h 2088780"/>
                <a:gd name="connsiteX0" fmla="*/ 1677686 w 3888277"/>
                <a:gd name="connsiteY0" fmla="*/ 302103 h 2088780"/>
                <a:gd name="connsiteX1" fmla="*/ 948343 w 3888277"/>
                <a:gd name="connsiteY1" fmla="*/ 149703 h 2088780"/>
                <a:gd name="connsiteX2" fmla="*/ 284315 w 3888277"/>
                <a:gd name="connsiteY2" fmla="*/ 476275 h 2088780"/>
                <a:gd name="connsiteX3" fmla="*/ 1287 w 3888277"/>
                <a:gd name="connsiteY3" fmla="*/ 1205617 h 2088780"/>
                <a:gd name="connsiteX4" fmla="*/ 382286 w 3888277"/>
                <a:gd name="connsiteY4" fmla="*/ 1956732 h 2088780"/>
                <a:gd name="connsiteX5" fmla="*/ 1743001 w 3888277"/>
                <a:gd name="connsiteY5" fmla="*/ 1836988 h 2088780"/>
                <a:gd name="connsiteX6" fmla="*/ 3125486 w 3888277"/>
                <a:gd name="connsiteY6" fmla="*/ 2076475 h 2088780"/>
                <a:gd name="connsiteX7" fmla="*/ 3887486 w 3888277"/>
                <a:gd name="connsiteY7" fmla="*/ 1401560 h 2088780"/>
                <a:gd name="connsiteX8" fmla="*/ 3386743 w 3888277"/>
                <a:gd name="connsiteY8" fmla="*/ 791960 h 2088780"/>
                <a:gd name="connsiteX9" fmla="*/ 3136372 w 3888277"/>
                <a:gd name="connsiteY9" fmla="*/ 51732 h 2088780"/>
                <a:gd name="connsiteX10" fmla="*/ 1677686 w 3888277"/>
                <a:gd name="connsiteY10" fmla="*/ 302103 h 208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8277" h="2088780">
                  <a:moveTo>
                    <a:pt x="1677686" y="302103"/>
                  </a:moveTo>
                  <a:cubicBezTo>
                    <a:pt x="1313015" y="318431"/>
                    <a:pt x="1180571" y="120674"/>
                    <a:pt x="948343" y="149703"/>
                  </a:cubicBezTo>
                  <a:cubicBezTo>
                    <a:pt x="716115" y="178732"/>
                    <a:pt x="442158" y="300289"/>
                    <a:pt x="284315" y="476275"/>
                  </a:cubicBezTo>
                  <a:cubicBezTo>
                    <a:pt x="126472" y="652261"/>
                    <a:pt x="-15041" y="958874"/>
                    <a:pt x="1287" y="1205617"/>
                  </a:cubicBezTo>
                  <a:cubicBezTo>
                    <a:pt x="17615" y="1452360"/>
                    <a:pt x="92000" y="1851504"/>
                    <a:pt x="382286" y="1956732"/>
                  </a:cubicBezTo>
                  <a:cubicBezTo>
                    <a:pt x="672572" y="2061960"/>
                    <a:pt x="937459" y="1795260"/>
                    <a:pt x="1743001" y="1836988"/>
                  </a:cubicBezTo>
                  <a:cubicBezTo>
                    <a:pt x="2548543" y="1878716"/>
                    <a:pt x="2768072" y="2149046"/>
                    <a:pt x="3125486" y="2076475"/>
                  </a:cubicBezTo>
                  <a:cubicBezTo>
                    <a:pt x="3482900" y="2003904"/>
                    <a:pt x="3865714" y="1724504"/>
                    <a:pt x="3887486" y="1401560"/>
                  </a:cubicBezTo>
                  <a:cubicBezTo>
                    <a:pt x="3909258" y="1078616"/>
                    <a:pt x="3475643" y="1009674"/>
                    <a:pt x="3386743" y="791960"/>
                  </a:cubicBezTo>
                  <a:cubicBezTo>
                    <a:pt x="3297843" y="574246"/>
                    <a:pt x="3615343" y="249489"/>
                    <a:pt x="3136372" y="51732"/>
                  </a:cubicBezTo>
                  <a:cubicBezTo>
                    <a:pt x="2657401" y="-146025"/>
                    <a:pt x="2042357" y="285775"/>
                    <a:pt x="1677686" y="30210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8" name="Freeform 7">
              <a:extLst>
                <a:ext uri="{FF2B5EF4-FFF2-40B4-BE49-F238E27FC236}">
                  <a16:creationId xmlns:a16="http://schemas.microsoft.com/office/drawing/2014/main" id="{D964930B-064F-664D-A34A-27E497534228}"/>
                </a:ext>
              </a:extLst>
            </p:cNvPr>
            <p:cNvSpPr/>
            <p:nvPr/>
          </p:nvSpPr>
          <p:spPr>
            <a:xfrm>
              <a:off x="521227" y="1496345"/>
              <a:ext cx="3888277" cy="2088780"/>
            </a:xfrm>
            <a:custGeom>
              <a:avLst/>
              <a:gdLst>
                <a:gd name="connsiteX0" fmla="*/ 1628064 w 3840790"/>
                <a:gd name="connsiteY0" fmla="*/ 220712 h 2000843"/>
                <a:gd name="connsiteX1" fmla="*/ 898721 w 3840790"/>
                <a:gd name="connsiteY1" fmla="*/ 68312 h 2000843"/>
                <a:gd name="connsiteX2" fmla="*/ 495950 w 3840790"/>
                <a:gd name="connsiteY2" fmla="*/ 503741 h 2000843"/>
                <a:gd name="connsiteX3" fmla="*/ 6093 w 3840790"/>
                <a:gd name="connsiteY3" fmla="*/ 1135112 h 2000843"/>
                <a:gd name="connsiteX4" fmla="*/ 332664 w 3840790"/>
                <a:gd name="connsiteY4" fmla="*/ 1875341 h 2000843"/>
                <a:gd name="connsiteX5" fmla="*/ 1791350 w 3840790"/>
                <a:gd name="connsiteY5" fmla="*/ 1657626 h 2000843"/>
                <a:gd name="connsiteX6" fmla="*/ 3075864 w 3840790"/>
                <a:gd name="connsiteY6" fmla="*/ 1995084 h 2000843"/>
                <a:gd name="connsiteX7" fmla="*/ 3837864 w 3840790"/>
                <a:gd name="connsiteY7" fmla="*/ 1320169 h 2000843"/>
                <a:gd name="connsiteX8" fmla="*/ 3337121 w 3840790"/>
                <a:gd name="connsiteY8" fmla="*/ 710569 h 2000843"/>
                <a:gd name="connsiteX9" fmla="*/ 3304464 w 3840790"/>
                <a:gd name="connsiteY9" fmla="*/ 13884 h 2000843"/>
                <a:gd name="connsiteX10" fmla="*/ 1628064 w 3840790"/>
                <a:gd name="connsiteY10" fmla="*/ 220712 h 2000843"/>
                <a:gd name="connsiteX0" fmla="*/ 1628064 w 3840790"/>
                <a:gd name="connsiteY0" fmla="*/ 249833 h 2029964"/>
                <a:gd name="connsiteX1" fmla="*/ 898721 w 3840790"/>
                <a:gd name="connsiteY1" fmla="*/ 97433 h 2029964"/>
                <a:gd name="connsiteX2" fmla="*/ 495950 w 3840790"/>
                <a:gd name="connsiteY2" fmla="*/ 532862 h 2029964"/>
                <a:gd name="connsiteX3" fmla="*/ 6093 w 3840790"/>
                <a:gd name="connsiteY3" fmla="*/ 1164233 h 2029964"/>
                <a:gd name="connsiteX4" fmla="*/ 332664 w 3840790"/>
                <a:gd name="connsiteY4" fmla="*/ 1904462 h 2029964"/>
                <a:gd name="connsiteX5" fmla="*/ 1791350 w 3840790"/>
                <a:gd name="connsiteY5" fmla="*/ 1686747 h 2029964"/>
                <a:gd name="connsiteX6" fmla="*/ 3075864 w 3840790"/>
                <a:gd name="connsiteY6" fmla="*/ 2024205 h 2029964"/>
                <a:gd name="connsiteX7" fmla="*/ 3837864 w 3840790"/>
                <a:gd name="connsiteY7" fmla="*/ 1349290 h 2029964"/>
                <a:gd name="connsiteX8" fmla="*/ 3337121 w 3840790"/>
                <a:gd name="connsiteY8" fmla="*/ 739690 h 2029964"/>
                <a:gd name="connsiteX9" fmla="*/ 3304464 w 3840790"/>
                <a:gd name="connsiteY9" fmla="*/ 43005 h 2029964"/>
                <a:gd name="connsiteX10" fmla="*/ 1628064 w 3840790"/>
                <a:gd name="connsiteY10" fmla="*/ 249833 h 2029964"/>
                <a:gd name="connsiteX0" fmla="*/ 1628064 w 3840790"/>
                <a:gd name="connsiteY0" fmla="*/ 262127 h 2042258"/>
                <a:gd name="connsiteX1" fmla="*/ 898721 w 3840790"/>
                <a:gd name="connsiteY1" fmla="*/ 109727 h 2042258"/>
                <a:gd name="connsiteX2" fmla="*/ 495950 w 3840790"/>
                <a:gd name="connsiteY2" fmla="*/ 545156 h 2042258"/>
                <a:gd name="connsiteX3" fmla="*/ 6093 w 3840790"/>
                <a:gd name="connsiteY3" fmla="*/ 1176527 h 2042258"/>
                <a:gd name="connsiteX4" fmla="*/ 332664 w 3840790"/>
                <a:gd name="connsiteY4" fmla="*/ 1916756 h 2042258"/>
                <a:gd name="connsiteX5" fmla="*/ 1791350 w 3840790"/>
                <a:gd name="connsiteY5" fmla="*/ 1699041 h 2042258"/>
                <a:gd name="connsiteX6" fmla="*/ 3075864 w 3840790"/>
                <a:gd name="connsiteY6" fmla="*/ 2036499 h 2042258"/>
                <a:gd name="connsiteX7" fmla="*/ 3837864 w 3840790"/>
                <a:gd name="connsiteY7" fmla="*/ 1361584 h 2042258"/>
                <a:gd name="connsiteX8" fmla="*/ 3337121 w 3840790"/>
                <a:gd name="connsiteY8" fmla="*/ 751984 h 2042258"/>
                <a:gd name="connsiteX9" fmla="*/ 3304464 w 3840790"/>
                <a:gd name="connsiteY9" fmla="*/ 55299 h 2042258"/>
                <a:gd name="connsiteX10" fmla="*/ 1628064 w 3840790"/>
                <a:gd name="connsiteY10" fmla="*/ 262127 h 2042258"/>
                <a:gd name="connsiteX0" fmla="*/ 1628064 w 3840790"/>
                <a:gd name="connsiteY0" fmla="*/ 302103 h 2082234"/>
                <a:gd name="connsiteX1" fmla="*/ 898721 w 3840790"/>
                <a:gd name="connsiteY1" fmla="*/ 149703 h 2082234"/>
                <a:gd name="connsiteX2" fmla="*/ 495950 w 3840790"/>
                <a:gd name="connsiteY2" fmla="*/ 585132 h 2082234"/>
                <a:gd name="connsiteX3" fmla="*/ 6093 w 3840790"/>
                <a:gd name="connsiteY3" fmla="*/ 1216503 h 2082234"/>
                <a:gd name="connsiteX4" fmla="*/ 332664 w 3840790"/>
                <a:gd name="connsiteY4" fmla="*/ 1956732 h 2082234"/>
                <a:gd name="connsiteX5" fmla="*/ 1791350 w 3840790"/>
                <a:gd name="connsiteY5" fmla="*/ 1739017 h 2082234"/>
                <a:gd name="connsiteX6" fmla="*/ 3075864 w 3840790"/>
                <a:gd name="connsiteY6" fmla="*/ 2076475 h 2082234"/>
                <a:gd name="connsiteX7" fmla="*/ 3837864 w 3840790"/>
                <a:gd name="connsiteY7" fmla="*/ 1401560 h 2082234"/>
                <a:gd name="connsiteX8" fmla="*/ 3337121 w 3840790"/>
                <a:gd name="connsiteY8" fmla="*/ 791960 h 2082234"/>
                <a:gd name="connsiteX9" fmla="*/ 3086750 w 3840790"/>
                <a:gd name="connsiteY9" fmla="*/ 51732 h 2082234"/>
                <a:gd name="connsiteX10" fmla="*/ 1628064 w 3840790"/>
                <a:gd name="connsiteY10" fmla="*/ 302103 h 2082234"/>
                <a:gd name="connsiteX0" fmla="*/ 1628064 w 3838655"/>
                <a:gd name="connsiteY0" fmla="*/ 302103 h 2082234"/>
                <a:gd name="connsiteX1" fmla="*/ 898721 w 3838655"/>
                <a:gd name="connsiteY1" fmla="*/ 149703 h 2082234"/>
                <a:gd name="connsiteX2" fmla="*/ 495950 w 3838655"/>
                <a:gd name="connsiteY2" fmla="*/ 585132 h 2082234"/>
                <a:gd name="connsiteX3" fmla="*/ 6093 w 3838655"/>
                <a:gd name="connsiteY3" fmla="*/ 1216503 h 2082234"/>
                <a:gd name="connsiteX4" fmla="*/ 332664 w 3838655"/>
                <a:gd name="connsiteY4" fmla="*/ 1956732 h 2082234"/>
                <a:gd name="connsiteX5" fmla="*/ 1791350 w 3838655"/>
                <a:gd name="connsiteY5" fmla="*/ 1739017 h 2082234"/>
                <a:gd name="connsiteX6" fmla="*/ 3075864 w 3838655"/>
                <a:gd name="connsiteY6" fmla="*/ 2076475 h 2082234"/>
                <a:gd name="connsiteX7" fmla="*/ 3837864 w 3838655"/>
                <a:gd name="connsiteY7" fmla="*/ 1401560 h 2082234"/>
                <a:gd name="connsiteX8" fmla="*/ 3337121 w 3838655"/>
                <a:gd name="connsiteY8" fmla="*/ 791960 h 2082234"/>
                <a:gd name="connsiteX9" fmla="*/ 3086750 w 3838655"/>
                <a:gd name="connsiteY9" fmla="*/ 51732 h 2082234"/>
                <a:gd name="connsiteX10" fmla="*/ 1628064 w 3838655"/>
                <a:gd name="connsiteY10" fmla="*/ 302103 h 2082234"/>
                <a:gd name="connsiteX0" fmla="*/ 1628064 w 3838655"/>
                <a:gd name="connsiteY0" fmla="*/ 302103 h 2081351"/>
                <a:gd name="connsiteX1" fmla="*/ 898721 w 3838655"/>
                <a:gd name="connsiteY1" fmla="*/ 149703 h 2081351"/>
                <a:gd name="connsiteX2" fmla="*/ 495950 w 3838655"/>
                <a:gd name="connsiteY2" fmla="*/ 585132 h 2081351"/>
                <a:gd name="connsiteX3" fmla="*/ 6093 w 3838655"/>
                <a:gd name="connsiteY3" fmla="*/ 1216503 h 2081351"/>
                <a:gd name="connsiteX4" fmla="*/ 332664 w 3838655"/>
                <a:gd name="connsiteY4" fmla="*/ 1956732 h 2081351"/>
                <a:gd name="connsiteX5" fmla="*/ 1791350 w 3838655"/>
                <a:gd name="connsiteY5" fmla="*/ 1739017 h 2081351"/>
                <a:gd name="connsiteX6" fmla="*/ 3075864 w 3838655"/>
                <a:gd name="connsiteY6" fmla="*/ 2076475 h 2081351"/>
                <a:gd name="connsiteX7" fmla="*/ 3837864 w 3838655"/>
                <a:gd name="connsiteY7" fmla="*/ 1401560 h 2081351"/>
                <a:gd name="connsiteX8" fmla="*/ 3337121 w 3838655"/>
                <a:gd name="connsiteY8" fmla="*/ 791960 h 2081351"/>
                <a:gd name="connsiteX9" fmla="*/ 3086750 w 3838655"/>
                <a:gd name="connsiteY9" fmla="*/ 51732 h 2081351"/>
                <a:gd name="connsiteX10" fmla="*/ 1628064 w 3838655"/>
                <a:gd name="connsiteY10" fmla="*/ 302103 h 2081351"/>
                <a:gd name="connsiteX0" fmla="*/ 1623773 w 3834364"/>
                <a:gd name="connsiteY0" fmla="*/ 302103 h 2081351"/>
                <a:gd name="connsiteX1" fmla="*/ 894430 w 3834364"/>
                <a:gd name="connsiteY1" fmla="*/ 149703 h 2081351"/>
                <a:gd name="connsiteX2" fmla="*/ 230402 w 3834364"/>
                <a:gd name="connsiteY2" fmla="*/ 476275 h 2081351"/>
                <a:gd name="connsiteX3" fmla="*/ 1802 w 3834364"/>
                <a:gd name="connsiteY3" fmla="*/ 1216503 h 2081351"/>
                <a:gd name="connsiteX4" fmla="*/ 328373 w 3834364"/>
                <a:gd name="connsiteY4" fmla="*/ 1956732 h 2081351"/>
                <a:gd name="connsiteX5" fmla="*/ 1787059 w 3834364"/>
                <a:gd name="connsiteY5" fmla="*/ 1739017 h 2081351"/>
                <a:gd name="connsiteX6" fmla="*/ 3071573 w 3834364"/>
                <a:gd name="connsiteY6" fmla="*/ 2076475 h 2081351"/>
                <a:gd name="connsiteX7" fmla="*/ 3833573 w 3834364"/>
                <a:gd name="connsiteY7" fmla="*/ 1401560 h 2081351"/>
                <a:gd name="connsiteX8" fmla="*/ 3332830 w 3834364"/>
                <a:gd name="connsiteY8" fmla="*/ 791960 h 2081351"/>
                <a:gd name="connsiteX9" fmla="*/ 3082459 w 3834364"/>
                <a:gd name="connsiteY9" fmla="*/ 51732 h 2081351"/>
                <a:gd name="connsiteX10" fmla="*/ 1623773 w 3834364"/>
                <a:gd name="connsiteY10" fmla="*/ 302103 h 2081351"/>
                <a:gd name="connsiteX0" fmla="*/ 1623773 w 3834364"/>
                <a:gd name="connsiteY0" fmla="*/ 302103 h 2085986"/>
                <a:gd name="connsiteX1" fmla="*/ 894430 w 3834364"/>
                <a:gd name="connsiteY1" fmla="*/ 149703 h 2085986"/>
                <a:gd name="connsiteX2" fmla="*/ 230402 w 3834364"/>
                <a:gd name="connsiteY2" fmla="*/ 476275 h 2085986"/>
                <a:gd name="connsiteX3" fmla="*/ 1802 w 3834364"/>
                <a:gd name="connsiteY3" fmla="*/ 1216503 h 2085986"/>
                <a:gd name="connsiteX4" fmla="*/ 328373 w 3834364"/>
                <a:gd name="connsiteY4" fmla="*/ 1956732 h 2085986"/>
                <a:gd name="connsiteX5" fmla="*/ 1689088 w 3834364"/>
                <a:gd name="connsiteY5" fmla="*/ 1836988 h 2085986"/>
                <a:gd name="connsiteX6" fmla="*/ 3071573 w 3834364"/>
                <a:gd name="connsiteY6" fmla="*/ 2076475 h 2085986"/>
                <a:gd name="connsiteX7" fmla="*/ 3833573 w 3834364"/>
                <a:gd name="connsiteY7" fmla="*/ 1401560 h 2085986"/>
                <a:gd name="connsiteX8" fmla="*/ 3332830 w 3834364"/>
                <a:gd name="connsiteY8" fmla="*/ 791960 h 2085986"/>
                <a:gd name="connsiteX9" fmla="*/ 3082459 w 3834364"/>
                <a:gd name="connsiteY9" fmla="*/ 51732 h 2085986"/>
                <a:gd name="connsiteX10" fmla="*/ 1623773 w 3834364"/>
                <a:gd name="connsiteY10" fmla="*/ 302103 h 2085986"/>
                <a:gd name="connsiteX0" fmla="*/ 1623773 w 3834364"/>
                <a:gd name="connsiteY0" fmla="*/ 302103 h 2088780"/>
                <a:gd name="connsiteX1" fmla="*/ 894430 w 3834364"/>
                <a:gd name="connsiteY1" fmla="*/ 149703 h 2088780"/>
                <a:gd name="connsiteX2" fmla="*/ 230402 w 3834364"/>
                <a:gd name="connsiteY2" fmla="*/ 476275 h 2088780"/>
                <a:gd name="connsiteX3" fmla="*/ 1802 w 3834364"/>
                <a:gd name="connsiteY3" fmla="*/ 1216503 h 2088780"/>
                <a:gd name="connsiteX4" fmla="*/ 328373 w 3834364"/>
                <a:gd name="connsiteY4" fmla="*/ 1956732 h 2088780"/>
                <a:gd name="connsiteX5" fmla="*/ 1689088 w 3834364"/>
                <a:gd name="connsiteY5" fmla="*/ 1836988 h 2088780"/>
                <a:gd name="connsiteX6" fmla="*/ 3071573 w 3834364"/>
                <a:gd name="connsiteY6" fmla="*/ 2076475 h 2088780"/>
                <a:gd name="connsiteX7" fmla="*/ 3833573 w 3834364"/>
                <a:gd name="connsiteY7" fmla="*/ 1401560 h 2088780"/>
                <a:gd name="connsiteX8" fmla="*/ 3332830 w 3834364"/>
                <a:gd name="connsiteY8" fmla="*/ 791960 h 2088780"/>
                <a:gd name="connsiteX9" fmla="*/ 3082459 w 3834364"/>
                <a:gd name="connsiteY9" fmla="*/ 51732 h 2088780"/>
                <a:gd name="connsiteX10" fmla="*/ 1623773 w 3834364"/>
                <a:gd name="connsiteY10" fmla="*/ 302103 h 2088780"/>
                <a:gd name="connsiteX0" fmla="*/ 1637408 w 3847999"/>
                <a:gd name="connsiteY0" fmla="*/ 302103 h 2088780"/>
                <a:gd name="connsiteX1" fmla="*/ 908065 w 3847999"/>
                <a:gd name="connsiteY1" fmla="*/ 149703 h 2088780"/>
                <a:gd name="connsiteX2" fmla="*/ 244037 w 3847999"/>
                <a:gd name="connsiteY2" fmla="*/ 476275 h 2088780"/>
                <a:gd name="connsiteX3" fmla="*/ 15437 w 3847999"/>
                <a:gd name="connsiteY3" fmla="*/ 1216503 h 2088780"/>
                <a:gd name="connsiteX4" fmla="*/ 342008 w 3847999"/>
                <a:gd name="connsiteY4" fmla="*/ 1956732 h 2088780"/>
                <a:gd name="connsiteX5" fmla="*/ 1702723 w 3847999"/>
                <a:gd name="connsiteY5" fmla="*/ 1836988 h 2088780"/>
                <a:gd name="connsiteX6" fmla="*/ 3085208 w 3847999"/>
                <a:gd name="connsiteY6" fmla="*/ 2076475 h 2088780"/>
                <a:gd name="connsiteX7" fmla="*/ 3847208 w 3847999"/>
                <a:gd name="connsiteY7" fmla="*/ 1401560 h 2088780"/>
                <a:gd name="connsiteX8" fmla="*/ 3346465 w 3847999"/>
                <a:gd name="connsiteY8" fmla="*/ 791960 h 2088780"/>
                <a:gd name="connsiteX9" fmla="*/ 3096094 w 3847999"/>
                <a:gd name="connsiteY9" fmla="*/ 51732 h 2088780"/>
                <a:gd name="connsiteX10" fmla="*/ 1637408 w 3847999"/>
                <a:gd name="connsiteY10" fmla="*/ 302103 h 2088780"/>
                <a:gd name="connsiteX0" fmla="*/ 1677686 w 3888277"/>
                <a:gd name="connsiteY0" fmla="*/ 302103 h 2088780"/>
                <a:gd name="connsiteX1" fmla="*/ 948343 w 3888277"/>
                <a:gd name="connsiteY1" fmla="*/ 149703 h 2088780"/>
                <a:gd name="connsiteX2" fmla="*/ 284315 w 3888277"/>
                <a:gd name="connsiteY2" fmla="*/ 476275 h 2088780"/>
                <a:gd name="connsiteX3" fmla="*/ 1287 w 3888277"/>
                <a:gd name="connsiteY3" fmla="*/ 1205617 h 2088780"/>
                <a:gd name="connsiteX4" fmla="*/ 382286 w 3888277"/>
                <a:gd name="connsiteY4" fmla="*/ 1956732 h 2088780"/>
                <a:gd name="connsiteX5" fmla="*/ 1743001 w 3888277"/>
                <a:gd name="connsiteY5" fmla="*/ 1836988 h 2088780"/>
                <a:gd name="connsiteX6" fmla="*/ 3125486 w 3888277"/>
                <a:gd name="connsiteY6" fmla="*/ 2076475 h 2088780"/>
                <a:gd name="connsiteX7" fmla="*/ 3887486 w 3888277"/>
                <a:gd name="connsiteY7" fmla="*/ 1401560 h 2088780"/>
                <a:gd name="connsiteX8" fmla="*/ 3386743 w 3888277"/>
                <a:gd name="connsiteY8" fmla="*/ 791960 h 2088780"/>
                <a:gd name="connsiteX9" fmla="*/ 3136372 w 3888277"/>
                <a:gd name="connsiteY9" fmla="*/ 51732 h 2088780"/>
                <a:gd name="connsiteX10" fmla="*/ 1677686 w 3888277"/>
                <a:gd name="connsiteY10" fmla="*/ 302103 h 208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8277" h="2088780">
                  <a:moveTo>
                    <a:pt x="1677686" y="302103"/>
                  </a:moveTo>
                  <a:cubicBezTo>
                    <a:pt x="1313015" y="318431"/>
                    <a:pt x="1180571" y="120674"/>
                    <a:pt x="948343" y="149703"/>
                  </a:cubicBezTo>
                  <a:cubicBezTo>
                    <a:pt x="716115" y="178732"/>
                    <a:pt x="442158" y="300289"/>
                    <a:pt x="284315" y="476275"/>
                  </a:cubicBezTo>
                  <a:cubicBezTo>
                    <a:pt x="126472" y="652261"/>
                    <a:pt x="-15041" y="958874"/>
                    <a:pt x="1287" y="1205617"/>
                  </a:cubicBezTo>
                  <a:cubicBezTo>
                    <a:pt x="17615" y="1452360"/>
                    <a:pt x="92000" y="1851504"/>
                    <a:pt x="382286" y="1956732"/>
                  </a:cubicBezTo>
                  <a:cubicBezTo>
                    <a:pt x="672572" y="2061960"/>
                    <a:pt x="937459" y="1795260"/>
                    <a:pt x="1743001" y="1836988"/>
                  </a:cubicBezTo>
                  <a:cubicBezTo>
                    <a:pt x="2548543" y="1878716"/>
                    <a:pt x="2768072" y="2149046"/>
                    <a:pt x="3125486" y="2076475"/>
                  </a:cubicBezTo>
                  <a:cubicBezTo>
                    <a:pt x="3482900" y="2003904"/>
                    <a:pt x="3865714" y="1724504"/>
                    <a:pt x="3887486" y="1401560"/>
                  </a:cubicBezTo>
                  <a:cubicBezTo>
                    <a:pt x="3909258" y="1078616"/>
                    <a:pt x="3475643" y="1009674"/>
                    <a:pt x="3386743" y="791960"/>
                  </a:cubicBezTo>
                  <a:cubicBezTo>
                    <a:pt x="3297843" y="574246"/>
                    <a:pt x="3615343" y="249489"/>
                    <a:pt x="3136372" y="51732"/>
                  </a:cubicBezTo>
                  <a:cubicBezTo>
                    <a:pt x="2657401" y="-146025"/>
                    <a:pt x="2042357" y="285775"/>
                    <a:pt x="1677686" y="302103"/>
                  </a:cubicBezTo>
                  <a:close/>
                </a:path>
              </a:pathLst>
            </a:custGeom>
            <a:solidFill>
              <a:srgbClr val="F08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nvGrpSpPr>
            <p:cNvPr id="42" name="Group 41">
              <a:extLst>
                <a:ext uri="{FF2B5EF4-FFF2-40B4-BE49-F238E27FC236}">
                  <a16:creationId xmlns:a16="http://schemas.microsoft.com/office/drawing/2014/main" id="{E3F382BA-79F9-AD4B-BA62-FF9AFAC645F9}"/>
                </a:ext>
              </a:extLst>
            </p:cNvPr>
            <p:cNvGrpSpPr/>
            <p:nvPr/>
          </p:nvGrpSpPr>
          <p:grpSpPr>
            <a:xfrm rot="18980079">
              <a:off x="3433145" y="3378340"/>
              <a:ext cx="740967" cy="485781"/>
              <a:chOff x="2680970" y="2106983"/>
              <a:chExt cx="482040" cy="705322"/>
            </a:xfrm>
          </p:grpSpPr>
          <p:sp>
            <p:nvSpPr>
              <p:cNvPr id="43" name="Trapezium 42">
                <a:extLst>
                  <a:ext uri="{FF2B5EF4-FFF2-40B4-BE49-F238E27FC236}">
                    <a16:creationId xmlns:a16="http://schemas.microsoft.com/office/drawing/2014/main" id="{FADB7E4F-91E0-3242-B6CC-2E898E85ADF2}"/>
                  </a:ext>
                </a:extLst>
              </p:cNvPr>
              <p:cNvSpPr/>
              <p:nvPr/>
            </p:nvSpPr>
            <p:spPr>
              <a:xfrm>
                <a:off x="2938036" y="2214922"/>
                <a:ext cx="224974" cy="597383"/>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4" name="Trapezium 43">
                <a:extLst>
                  <a:ext uri="{FF2B5EF4-FFF2-40B4-BE49-F238E27FC236}">
                    <a16:creationId xmlns:a16="http://schemas.microsoft.com/office/drawing/2014/main" id="{F36A4BC0-E458-8646-8EE8-93DCEEC711A4}"/>
                  </a:ext>
                </a:extLst>
              </p:cNvPr>
              <p:cNvSpPr/>
              <p:nvPr/>
            </p:nvSpPr>
            <p:spPr>
              <a:xfrm rot="1898666">
                <a:off x="2680970" y="2106983"/>
                <a:ext cx="224974"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sp>
          <p:nvSpPr>
            <p:cNvPr id="3" name="Rectangle 2">
              <a:extLst>
                <a:ext uri="{FF2B5EF4-FFF2-40B4-BE49-F238E27FC236}">
                  <a16:creationId xmlns:a16="http://schemas.microsoft.com/office/drawing/2014/main" id="{163B4602-15A3-7145-9173-1C30408DB9BB}"/>
                </a:ext>
              </a:extLst>
            </p:cNvPr>
            <p:cNvSpPr/>
            <p:nvPr/>
          </p:nvSpPr>
          <p:spPr>
            <a:xfrm>
              <a:off x="350424" y="2235316"/>
              <a:ext cx="3873492" cy="707886"/>
            </a:xfrm>
            <a:prstGeom prst="rect">
              <a:avLst/>
            </a:prstGeom>
          </p:spPr>
          <p:txBody>
            <a:bodyPr wrap="square">
              <a:spAutoFit/>
            </a:bodyPr>
            <a:lstStyle/>
            <a:p>
              <a:pPr algn="ctr"/>
              <a:r>
                <a:rPr lang="nl-NL" sz="2000" b="1">
                  <a:solidFill>
                    <a:schemeClr val="accent6"/>
                  </a:solidFill>
                  <a:latin typeface="Rockwell" panose="02060603020205020403" pitchFamily="18" charset="77"/>
                </a:rPr>
                <a:t>”Houd toch op met dat vuurwerk!”</a:t>
              </a:r>
              <a:endParaRPr lang="en-NL" sz="2000" b="1">
                <a:solidFill>
                  <a:schemeClr val="accent6"/>
                </a:solidFill>
                <a:latin typeface="Rockwell" panose="02060603020205020403" pitchFamily="18" charset="77"/>
              </a:endParaRPr>
            </a:p>
          </p:txBody>
        </p:sp>
      </p:grpSp>
      <p:grpSp>
        <p:nvGrpSpPr>
          <p:cNvPr id="10" name="Group 9">
            <a:extLst>
              <a:ext uri="{FF2B5EF4-FFF2-40B4-BE49-F238E27FC236}">
                <a16:creationId xmlns:a16="http://schemas.microsoft.com/office/drawing/2014/main" id="{C881E980-5EEB-2345-BCF6-54DA15327EBF}"/>
              </a:ext>
            </a:extLst>
          </p:cNvPr>
          <p:cNvGrpSpPr/>
          <p:nvPr/>
        </p:nvGrpSpPr>
        <p:grpSpPr>
          <a:xfrm>
            <a:off x="2343515" y="3465208"/>
            <a:ext cx="470024" cy="460958"/>
            <a:chOff x="2532185" y="3800534"/>
            <a:chExt cx="341296" cy="334713"/>
          </a:xfrm>
        </p:grpSpPr>
        <p:sp>
          <p:nvSpPr>
            <p:cNvPr id="9" name="Oval 8">
              <a:extLst>
                <a:ext uri="{FF2B5EF4-FFF2-40B4-BE49-F238E27FC236}">
                  <a16:creationId xmlns:a16="http://schemas.microsoft.com/office/drawing/2014/main" id="{4B1C5F9A-EBBA-C54C-B24F-7015E661A01E}"/>
                </a:ext>
              </a:extLst>
            </p:cNvPr>
            <p:cNvSpPr/>
            <p:nvPr/>
          </p:nvSpPr>
          <p:spPr>
            <a:xfrm>
              <a:off x="2532185" y="3800534"/>
              <a:ext cx="313817" cy="313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71" name="Oval 70">
              <a:extLst>
                <a:ext uri="{FF2B5EF4-FFF2-40B4-BE49-F238E27FC236}">
                  <a16:creationId xmlns:a16="http://schemas.microsoft.com/office/drawing/2014/main" id="{03D87017-2048-A148-B263-F4805A9984BC}"/>
                </a:ext>
              </a:extLst>
            </p:cNvPr>
            <p:cNvSpPr/>
            <p:nvPr/>
          </p:nvSpPr>
          <p:spPr>
            <a:xfrm>
              <a:off x="2559664" y="3821430"/>
              <a:ext cx="313817" cy="3138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73" name="Group 72">
            <a:extLst>
              <a:ext uri="{FF2B5EF4-FFF2-40B4-BE49-F238E27FC236}">
                <a16:creationId xmlns:a16="http://schemas.microsoft.com/office/drawing/2014/main" id="{4B211A01-F879-A646-B255-D9610B4CD8A6}"/>
              </a:ext>
            </a:extLst>
          </p:cNvPr>
          <p:cNvGrpSpPr/>
          <p:nvPr/>
        </p:nvGrpSpPr>
        <p:grpSpPr>
          <a:xfrm>
            <a:off x="2032339" y="3935120"/>
            <a:ext cx="303148" cy="297301"/>
            <a:chOff x="2532185" y="3800534"/>
            <a:chExt cx="341296" cy="334713"/>
          </a:xfrm>
        </p:grpSpPr>
        <p:sp>
          <p:nvSpPr>
            <p:cNvPr id="74" name="Oval 73">
              <a:extLst>
                <a:ext uri="{FF2B5EF4-FFF2-40B4-BE49-F238E27FC236}">
                  <a16:creationId xmlns:a16="http://schemas.microsoft.com/office/drawing/2014/main" id="{F084562F-1091-BB4C-A10F-72F2FF139D00}"/>
                </a:ext>
              </a:extLst>
            </p:cNvPr>
            <p:cNvSpPr/>
            <p:nvPr/>
          </p:nvSpPr>
          <p:spPr>
            <a:xfrm>
              <a:off x="2532185" y="3800534"/>
              <a:ext cx="313817" cy="313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75" name="Oval 74">
              <a:extLst>
                <a:ext uri="{FF2B5EF4-FFF2-40B4-BE49-F238E27FC236}">
                  <a16:creationId xmlns:a16="http://schemas.microsoft.com/office/drawing/2014/main" id="{5DDB64E0-B479-FF4D-ADAF-3B98D51A3349}"/>
                </a:ext>
              </a:extLst>
            </p:cNvPr>
            <p:cNvSpPr/>
            <p:nvPr/>
          </p:nvSpPr>
          <p:spPr>
            <a:xfrm>
              <a:off x="2559664" y="3821430"/>
              <a:ext cx="313817" cy="3138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79" name="object 7">
            <a:extLst>
              <a:ext uri="{FF2B5EF4-FFF2-40B4-BE49-F238E27FC236}">
                <a16:creationId xmlns:a16="http://schemas.microsoft.com/office/drawing/2014/main" id="{F6868F7E-ECFC-034F-93A5-E87D874A2AA7}"/>
              </a:ext>
            </a:extLst>
          </p:cNvPr>
          <p:cNvGrpSpPr/>
          <p:nvPr/>
        </p:nvGrpSpPr>
        <p:grpSpPr>
          <a:xfrm>
            <a:off x="3363686" y="376692"/>
            <a:ext cx="5462918" cy="759326"/>
            <a:chOff x="1547836" y="202741"/>
            <a:chExt cx="2702560" cy="360680"/>
          </a:xfrm>
        </p:grpSpPr>
        <p:sp>
          <p:nvSpPr>
            <p:cNvPr id="80" name="object 8">
              <a:extLst>
                <a:ext uri="{FF2B5EF4-FFF2-40B4-BE49-F238E27FC236}">
                  <a16:creationId xmlns:a16="http://schemas.microsoft.com/office/drawing/2014/main" id="{133AC2AB-2D8B-9C42-91A7-D0D9FD2AD229}"/>
                </a:ext>
              </a:extLst>
            </p:cNvPr>
            <p:cNvSpPr/>
            <p:nvPr/>
          </p:nvSpPr>
          <p:spPr>
            <a:xfrm>
              <a:off x="1586130" y="271226"/>
              <a:ext cx="2664460" cy="292100"/>
            </a:xfrm>
            <a:custGeom>
              <a:avLst/>
              <a:gdLst/>
              <a:ahLst/>
              <a:cxnLst/>
              <a:rect l="l" t="t" r="r" b="b"/>
              <a:pathLst>
                <a:path w="2664460" h="292100">
                  <a:moveTo>
                    <a:pt x="2661285" y="0"/>
                  </a:moveTo>
                  <a:lnTo>
                    <a:pt x="0" y="26695"/>
                  </a:lnTo>
                  <a:lnTo>
                    <a:pt x="2654" y="291833"/>
                  </a:lnTo>
                  <a:lnTo>
                    <a:pt x="2663939" y="265137"/>
                  </a:lnTo>
                  <a:lnTo>
                    <a:pt x="2661285"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81" name="object 9">
              <a:extLst>
                <a:ext uri="{FF2B5EF4-FFF2-40B4-BE49-F238E27FC236}">
                  <a16:creationId xmlns:a16="http://schemas.microsoft.com/office/drawing/2014/main" id="{FC3629E6-6972-8E48-8EE8-3A0C80B46BB9}"/>
                </a:ext>
              </a:extLst>
            </p:cNvPr>
            <p:cNvSpPr/>
            <p:nvPr/>
          </p:nvSpPr>
          <p:spPr>
            <a:xfrm>
              <a:off x="1547836" y="202741"/>
              <a:ext cx="2664460" cy="330200"/>
            </a:xfrm>
            <a:custGeom>
              <a:avLst/>
              <a:gdLst/>
              <a:ahLst/>
              <a:cxnLst/>
              <a:rect l="l" t="t" r="r" b="b"/>
              <a:pathLst>
                <a:path w="2664460" h="330200">
                  <a:moveTo>
                    <a:pt x="2661285" y="0"/>
                  </a:moveTo>
                  <a:lnTo>
                    <a:pt x="0" y="26708"/>
                  </a:lnTo>
                  <a:lnTo>
                    <a:pt x="3035" y="329653"/>
                  </a:lnTo>
                  <a:lnTo>
                    <a:pt x="2664320" y="302945"/>
                  </a:lnTo>
                  <a:lnTo>
                    <a:pt x="2661285"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35" name="object 84">
            <a:extLst>
              <a:ext uri="{FF2B5EF4-FFF2-40B4-BE49-F238E27FC236}">
                <a16:creationId xmlns:a16="http://schemas.microsoft.com/office/drawing/2014/main" id="{778846EA-9AC9-B14E-91A8-EC094E81ECBF}"/>
              </a:ext>
            </a:extLst>
          </p:cNvPr>
          <p:cNvSpPr txBox="1">
            <a:spLocks noGrp="1"/>
          </p:cNvSpPr>
          <p:nvPr>
            <p:ph type="title"/>
          </p:nvPr>
        </p:nvSpPr>
        <p:spPr>
          <a:xfrm>
            <a:off x="3223997" y="388834"/>
            <a:ext cx="5653234"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Discussie vuurwerk</a:t>
            </a:r>
            <a:endParaRPr sz="4100">
              <a:solidFill>
                <a:schemeClr val="accent6"/>
              </a:solidFill>
            </a:endParaRPr>
          </a:p>
        </p:txBody>
      </p:sp>
    </p:spTree>
    <p:extLst>
      <p:ext uri="{BB962C8B-B14F-4D97-AF65-F5344CB8AC3E}">
        <p14:creationId xmlns:p14="http://schemas.microsoft.com/office/powerpoint/2010/main" val="19118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
                            </p:stCondLst>
                            <p:childTnLst>
                              <p:par>
                                <p:cTn id="11" presetID="53" presetClass="entr" presetSubtype="16" fill="hold" nodeType="afterEffect">
                                  <p:stCondLst>
                                    <p:cond delay="2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9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400"/>
                            </p:stCondLst>
                            <p:childTnLst>
                              <p:par>
                                <p:cTn id="23" presetID="2" presetClass="entr" presetSubtype="4"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ppt_x"/>
                                          </p:val>
                                        </p:tav>
                                        <p:tav tm="100000">
                                          <p:val>
                                            <p:strVal val="#ppt_x"/>
                                          </p:val>
                                        </p:tav>
                                      </p:tavLst>
                                    </p:anim>
                                    <p:anim calcmode="lin" valueType="num">
                                      <p:cBhvr additive="base">
                                        <p:cTn id="34" dur="500" fill="hold"/>
                                        <p:tgtEl>
                                          <p:spTgt spid="5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ppt_x"/>
                                          </p:val>
                                        </p:tav>
                                        <p:tav tm="100000">
                                          <p:val>
                                            <p:strVal val="#ppt_x"/>
                                          </p:val>
                                        </p:tav>
                                      </p:tavLst>
                                    </p:anim>
                                    <p:anim calcmode="lin" valueType="num">
                                      <p:cBhvr additive="base">
                                        <p:cTn id="38" dur="500" fill="hold"/>
                                        <p:tgtEl>
                                          <p:spTgt spid="5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fill="hold"/>
                                        <p:tgtEl>
                                          <p:spTgt spid="64"/>
                                        </p:tgtEl>
                                        <p:attrNameLst>
                                          <p:attrName>ppt_x</p:attrName>
                                        </p:attrNameLst>
                                      </p:cBhvr>
                                      <p:tavLst>
                                        <p:tav tm="0">
                                          <p:val>
                                            <p:strVal val="#ppt_x"/>
                                          </p:val>
                                        </p:tav>
                                        <p:tav tm="100000">
                                          <p:val>
                                            <p:strVal val="#ppt_x"/>
                                          </p:val>
                                        </p:tav>
                                      </p:tavLst>
                                    </p:anim>
                                    <p:anim calcmode="lin" valueType="num">
                                      <p:cBhvr additive="base">
                                        <p:cTn id="4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grpSp>
        <p:nvGrpSpPr>
          <p:cNvPr id="18" name="Group 17">
            <a:extLst>
              <a:ext uri="{FF2B5EF4-FFF2-40B4-BE49-F238E27FC236}">
                <a16:creationId xmlns:a16="http://schemas.microsoft.com/office/drawing/2014/main" id="{4A6F05A5-4A14-2242-A8D3-06C8551580D6}"/>
              </a:ext>
            </a:extLst>
          </p:cNvPr>
          <p:cNvGrpSpPr/>
          <p:nvPr/>
        </p:nvGrpSpPr>
        <p:grpSpPr>
          <a:xfrm>
            <a:off x="514553" y="1253525"/>
            <a:ext cx="9403094" cy="5102247"/>
            <a:chOff x="514553" y="1253525"/>
            <a:chExt cx="9403094" cy="5102247"/>
          </a:xfrm>
        </p:grpSpPr>
        <p:pic>
          <p:nvPicPr>
            <p:cNvPr id="10" name="Picture 9" descr="Shape, icon, rectangle&#10;&#10;Description automatically generated">
              <a:extLst>
                <a:ext uri="{FF2B5EF4-FFF2-40B4-BE49-F238E27FC236}">
                  <a16:creationId xmlns:a16="http://schemas.microsoft.com/office/drawing/2014/main" id="{E254C058-213F-2A45-9B6A-D19197F48B51}"/>
                </a:ext>
              </a:extLst>
            </p:cNvPr>
            <p:cNvPicPr>
              <a:picLocks noChangeAspect="1"/>
            </p:cNvPicPr>
            <p:nvPr/>
          </p:nvPicPr>
          <p:blipFill>
            <a:blip r:embed="rId4"/>
            <a:stretch>
              <a:fillRect/>
            </a:stretch>
          </p:blipFill>
          <p:spPr>
            <a:xfrm>
              <a:off x="514553" y="1253525"/>
              <a:ext cx="9403094" cy="5102247"/>
            </a:xfrm>
            <a:prstGeom prst="rect">
              <a:avLst/>
            </a:prstGeom>
          </p:spPr>
        </p:pic>
        <p:sp>
          <p:nvSpPr>
            <p:cNvPr id="32" name="TextBox 31">
              <a:extLst>
                <a:ext uri="{FF2B5EF4-FFF2-40B4-BE49-F238E27FC236}">
                  <a16:creationId xmlns:a16="http://schemas.microsoft.com/office/drawing/2014/main" id="{36BCB326-0A16-784E-AFDB-1E1AB7DF9895}"/>
                </a:ext>
              </a:extLst>
            </p:cNvPr>
            <p:cNvSpPr txBox="1"/>
            <p:nvPr/>
          </p:nvSpPr>
          <p:spPr>
            <a:xfrm>
              <a:off x="2426231" y="4041022"/>
              <a:ext cx="4150965" cy="1015663"/>
            </a:xfrm>
            <a:prstGeom prst="rect">
              <a:avLst/>
            </a:prstGeom>
            <a:noFill/>
          </p:spPr>
          <p:txBody>
            <a:bodyPr wrap="square" rtlCol="0">
              <a:spAutoFit/>
            </a:bodyPr>
            <a:lstStyle/>
            <a:p>
              <a:pPr algn="ctr"/>
              <a:r>
                <a:rPr lang="en-GB" sz="1500" spc="-32">
                  <a:solidFill>
                    <a:schemeClr val="accent6"/>
                  </a:solidFill>
                  <a:latin typeface="Verdana"/>
                  <a:cs typeface="Verdana"/>
                </a:rPr>
                <a:t>Hoe </a:t>
              </a:r>
              <a:r>
                <a:rPr lang="en-GB" sz="1500" spc="-32" err="1">
                  <a:solidFill>
                    <a:schemeClr val="accent6"/>
                  </a:solidFill>
                  <a:latin typeface="Verdana"/>
                  <a:cs typeface="Verdana"/>
                </a:rPr>
                <a:t>kan</a:t>
              </a:r>
              <a:r>
                <a:rPr lang="en-GB" sz="1500" spc="-32">
                  <a:solidFill>
                    <a:schemeClr val="accent6"/>
                  </a:solidFill>
                  <a:latin typeface="Verdana"/>
                  <a:cs typeface="Verdana"/>
                </a:rPr>
                <a:t> </a:t>
              </a:r>
              <a:r>
                <a:rPr lang="en-GB" sz="1500" spc="-32" err="1">
                  <a:solidFill>
                    <a:schemeClr val="accent6"/>
                  </a:solidFill>
                  <a:latin typeface="Verdana"/>
                  <a:cs typeface="Verdana"/>
                </a:rPr>
                <a:t>dat</a:t>
              </a:r>
              <a:r>
                <a:rPr lang="en-GB" sz="1500" spc="-32">
                  <a:solidFill>
                    <a:schemeClr val="accent6"/>
                  </a:solidFill>
                  <a:latin typeface="Verdana"/>
                  <a:cs typeface="Verdana"/>
                </a:rPr>
                <a:t> </a:t>
              </a:r>
              <a:r>
                <a:rPr lang="en-GB" sz="1500" spc="-32" err="1">
                  <a:solidFill>
                    <a:schemeClr val="accent6"/>
                  </a:solidFill>
                  <a:latin typeface="Verdana"/>
                  <a:cs typeface="Verdana"/>
                </a:rPr>
                <a:t>een</a:t>
              </a:r>
              <a:r>
                <a:rPr lang="en-GB" sz="1500" spc="-32">
                  <a:solidFill>
                    <a:schemeClr val="accent6"/>
                  </a:solidFill>
                  <a:latin typeface="Verdana"/>
                  <a:cs typeface="Verdana"/>
                </a:rPr>
                <a:t> </a:t>
              </a:r>
              <a:r>
                <a:rPr lang="en-GB" sz="1500" spc="-32" err="1">
                  <a:solidFill>
                    <a:schemeClr val="accent6"/>
                  </a:solidFill>
                  <a:latin typeface="Verdana"/>
                  <a:cs typeface="Verdana"/>
                </a:rPr>
                <a:t>rol</a:t>
              </a:r>
              <a:r>
                <a:rPr lang="en-GB" sz="1500" spc="-32">
                  <a:solidFill>
                    <a:schemeClr val="accent6"/>
                  </a:solidFill>
                  <a:latin typeface="Verdana"/>
                  <a:cs typeface="Verdana"/>
                </a:rPr>
                <a:t> </a:t>
              </a:r>
              <a:r>
                <a:rPr lang="en-GB" sz="1500" spc="-32" err="1">
                  <a:solidFill>
                    <a:schemeClr val="accent6"/>
                  </a:solidFill>
                  <a:latin typeface="Verdana"/>
                  <a:cs typeface="Verdana"/>
                </a:rPr>
                <a:t>spelen</a:t>
              </a:r>
              <a:r>
                <a:rPr lang="en-GB" sz="1500" spc="-32">
                  <a:solidFill>
                    <a:schemeClr val="accent6"/>
                  </a:solidFill>
                  <a:latin typeface="Verdana"/>
                  <a:cs typeface="Verdana"/>
                </a:rPr>
                <a:t> </a:t>
              </a:r>
              <a:r>
                <a:rPr lang="en-GB" sz="1500" spc="-32" err="1">
                  <a:solidFill>
                    <a:schemeClr val="accent6"/>
                  </a:solidFill>
                  <a:latin typeface="Verdana"/>
                  <a:cs typeface="Verdana"/>
                </a:rPr>
                <a:t>bij</a:t>
              </a:r>
              <a:r>
                <a:rPr lang="en-GB" sz="1500" spc="-32">
                  <a:solidFill>
                    <a:schemeClr val="accent6"/>
                  </a:solidFill>
                  <a:latin typeface="Verdana"/>
                  <a:cs typeface="Verdana"/>
                </a:rPr>
                <a:t> het </a:t>
              </a:r>
              <a:br>
                <a:rPr lang="en-GB" sz="1500" spc="-32">
                  <a:solidFill>
                    <a:schemeClr val="accent6"/>
                  </a:solidFill>
                  <a:latin typeface="Verdana"/>
                  <a:cs typeface="Verdana"/>
                </a:rPr>
              </a:br>
              <a:r>
                <a:rPr lang="en-GB" sz="1500" spc="-32" err="1">
                  <a:solidFill>
                    <a:schemeClr val="accent6"/>
                  </a:solidFill>
                  <a:latin typeface="Verdana"/>
                  <a:cs typeface="Verdana"/>
                </a:rPr>
                <a:t>omgaan</a:t>
              </a:r>
              <a:r>
                <a:rPr lang="en-GB" sz="1500" spc="-32">
                  <a:solidFill>
                    <a:schemeClr val="accent6"/>
                  </a:solidFill>
                  <a:latin typeface="Verdana"/>
                  <a:cs typeface="Verdana"/>
                </a:rPr>
                <a:t> met </a:t>
              </a:r>
              <a:r>
                <a:rPr lang="en-GB" sz="1500" spc="-32" err="1">
                  <a:solidFill>
                    <a:schemeClr val="accent6"/>
                  </a:solidFill>
                  <a:latin typeface="Verdana"/>
                  <a:cs typeface="Verdana"/>
                </a:rPr>
                <a:t>vuurwerk</a:t>
              </a:r>
              <a:r>
                <a:rPr lang="en-GB" sz="1500" spc="-32">
                  <a:solidFill>
                    <a:schemeClr val="accent6"/>
                  </a:solidFill>
                  <a:latin typeface="Verdana"/>
                  <a:cs typeface="Verdana"/>
                </a:rPr>
                <a:t>?</a:t>
              </a:r>
            </a:p>
            <a:p>
              <a:pPr algn="ctr"/>
              <a:endParaRPr lang="en-GB" sz="1500" spc="-32">
                <a:solidFill>
                  <a:schemeClr val="accent6"/>
                </a:solidFill>
                <a:latin typeface="Verdana"/>
                <a:cs typeface="Verdana"/>
              </a:endParaRPr>
            </a:p>
            <a:p>
              <a:pPr algn="ctr"/>
              <a:r>
                <a:rPr lang="en-GB" sz="1500" spc="-32">
                  <a:solidFill>
                    <a:schemeClr val="accent6"/>
                  </a:solidFill>
                  <a:latin typeface="Verdana"/>
                  <a:cs typeface="Verdana"/>
                </a:rPr>
                <a:t>Hoe </a:t>
              </a:r>
              <a:r>
                <a:rPr lang="en-GB" sz="1500" spc="-32" err="1">
                  <a:solidFill>
                    <a:schemeClr val="accent6"/>
                  </a:solidFill>
                  <a:latin typeface="Verdana"/>
                  <a:cs typeface="Verdana"/>
                </a:rPr>
                <a:t>kan</a:t>
              </a:r>
              <a:r>
                <a:rPr lang="en-GB" sz="1500" spc="-32">
                  <a:solidFill>
                    <a:schemeClr val="accent6"/>
                  </a:solidFill>
                  <a:latin typeface="Verdana"/>
                  <a:cs typeface="Verdana"/>
                </a:rPr>
                <a:t> je je </a:t>
              </a:r>
              <a:r>
                <a:rPr lang="en-GB" sz="1500" spc="-32" err="1">
                  <a:solidFill>
                    <a:schemeClr val="accent6"/>
                  </a:solidFill>
                  <a:latin typeface="Verdana"/>
                  <a:cs typeface="Verdana"/>
                </a:rPr>
                <a:t>tegen</a:t>
              </a:r>
              <a:r>
                <a:rPr lang="en-GB" sz="1500" spc="-32">
                  <a:solidFill>
                    <a:schemeClr val="accent6"/>
                  </a:solidFill>
                  <a:latin typeface="Verdana"/>
                  <a:cs typeface="Verdana"/>
                </a:rPr>
                <a:t> </a:t>
              </a:r>
              <a:r>
                <a:rPr lang="en-GB" sz="1500" spc="-32" err="1">
                  <a:solidFill>
                    <a:schemeClr val="accent6"/>
                  </a:solidFill>
                  <a:latin typeface="Verdana"/>
                  <a:cs typeface="Verdana"/>
                </a:rPr>
                <a:t>groepsdruk</a:t>
              </a:r>
              <a:r>
                <a:rPr lang="en-GB" sz="1500" spc="-32">
                  <a:solidFill>
                    <a:schemeClr val="accent6"/>
                  </a:solidFill>
                  <a:latin typeface="Verdana"/>
                  <a:cs typeface="Verdana"/>
                </a:rPr>
                <a:t> </a:t>
              </a:r>
              <a:r>
                <a:rPr lang="en-GB" sz="1500" spc="-32" err="1">
                  <a:solidFill>
                    <a:schemeClr val="accent6"/>
                  </a:solidFill>
                  <a:latin typeface="Verdana"/>
                  <a:cs typeface="Verdana"/>
                </a:rPr>
                <a:t>verzetten</a:t>
              </a:r>
              <a:r>
                <a:rPr lang="en-GB" sz="1500" spc="-32">
                  <a:solidFill>
                    <a:schemeClr val="accent6"/>
                  </a:solidFill>
                  <a:latin typeface="Verdana"/>
                  <a:cs typeface="Verdana"/>
                </a:rPr>
                <a:t>?</a:t>
              </a:r>
            </a:p>
          </p:txBody>
        </p:sp>
        <p:sp>
          <p:nvSpPr>
            <p:cNvPr id="14" name="TextBox 13">
              <a:extLst>
                <a:ext uri="{FF2B5EF4-FFF2-40B4-BE49-F238E27FC236}">
                  <a16:creationId xmlns:a16="http://schemas.microsoft.com/office/drawing/2014/main" id="{744A87CE-E42E-5F4E-B1D3-C5F5954F2388}"/>
                </a:ext>
              </a:extLst>
            </p:cNvPr>
            <p:cNvSpPr txBox="1"/>
            <p:nvPr/>
          </p:nvSpPr>
          <p:spPr>
            <a:xfrm>
              <a:off x="1827286" y="2852364"/>
              <a:ext cx="5348855" cy="707886"/>
            </a:xfrm>
            <a:prstGeom prst="rect">
              <a:avLst/>
            </a:prstGeom>
            <a:noFill/>
          </p:spPr>
          <p:txBody>
            <a:bodyPr wrap="square" rtlCol="0">
              <a:spAutoFit/>
            </a:bodyPr>
            <a:lstStyle/>
            <a:p>
              <a:pPr algn="ctr"/>
              <a:r>
                <a:rPr lang="en-GB" sz="4000" b="1">
                  <a:solidFill>
                    <a:schemeClr val="accent6"/>
                  </a:solidFill>
                  <a:latin typeface="Rockwell" panose="02060603020205020403" pitchFamily="18" charset="77"/>
                </a:rPr>
                <a:t>W</a:t>
              </a:r>
              <a:r>
                <a:rPr lang="en-NL" sz="4000" b="1">
                  <a:solidFill>
                    <a:schemeClr val="accent6"/>
                  </a:solidFill>
                  <a:latin typeface="Rockwell" panose="02060603020205020403" pitchFamily="18" charset="77"/>
                </a:rPr>
                <a:t>at is groepsdruk</a:t>
              </a:r>
            </a:p>
          </p:txBody>
        </p:sp>
        <p:sp>
          <p:nvSpPr>
            <p:cNvPr id="31" name="object 49">
              <a:extLst>
                <a:ext uri="{FF2B5EF4-FFF2-40B4-BE49-F238E27FC236}">
                  <a16:creationId xmlns:a16="http://schemas.microsoft.com/office/drawing/2014/main" id="{9D724DCB-6B91-8446-B614-53863869DF56}"/>
                </a:ext>
              </a:extLst>
            </p:cNvPr>
            <p:cNvSpPr/>
            <p:nvPr/>
          </p:nvSpPr>
          <p:spPr>
            <a:xfrm>
              <a:off x="4132076" y="4613090"/>
              <a:ext cx="739274" cy="121653"/>
            </a:xfrm>
            <a:custGeom>
              <a:avLst/>
              <a:gdLst/>
              <a:ahLst/>
              <a:cxnLst/>
              <a:rect l="l" t="t" r="r" b="b"/>
              <a:pathLst>
                <a:path w="351155" h="57785">
                  <a:moveTo>
                    <a:pt x="0" y="0"/>
                  </a:moveTo>
                  <a:lnTo>
                    <a:pt x="50126" y="57277"/>
                  </a:lnTo>
                  <a:lnTo>
                    <a:pt x="100266" y="0"/>
                  </a:lnTo>
                  <a:lnTo>
                    <a:pt x="150380" y="57277"/>
                  </a:lnTo>
                  <a:lnTo>
                    <a:pt x="200494" y="0"/>
                  </a:lnTo>
                  <a:lnTo>
                    <a:pt x="250634" y="57277"/>
                  </a:lnTo>
                  <a:lnTo>
                    <a:pt x="300837" y="0"/>
                  </a:lnTo>
                  <a:lnTo>
                    <a:pt x="351066" y="57277"/>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sp>
          <p:nvSpPr>
            <p:cNvPr id="30" name="object 48">
              <a:extLst>
                <a:ext uri="{FF2B5EF4-FFF2-40B4-BE49-F238E27FC236}">
                  <a16:creationId xmlns:a16="http://schemas.microsoft.com/office/drawing/2014/main" id="{426E78A4-CDAF-8448-BA05-C2D64A50EC3F}"/>
                </a:ext>
              </a:extLst>
            </p:cNvPr>
            <p:cNvSpPr/>
            <p:nvPr/>
          </p:nvSpPr>
          <p:spPr>
            <a:xfrm>
              <a:off x="4132076" y="3842189"/>
              <a:ext cx="739274" cy="121653"/>
            </a:xfrm>
            <a:custGeom>
              <a:avLst/>
              <a:gdLst/>
              <a:ahLst/>
              <a:cxnLst/>
              <a:rect l="l" t="t" r="r" b="b"/>
              <a:pathLst>
                <a:path w="351155" h="57785">
                  <a:moveTo>
                    <a:pt x="0" y="0"/>
                  </a:moveTo>
                  <a:lnTo>
                    <a:pt x="50126" y="57276"/>
                  </a:lnTo>
                  <a:lnTo>
                    <a:pt x="100266" y="0"/>
                  </a:lnTo>
                  <a:lnTo>
                    <a:pt x="150380" y="57276"/>
                  </a:lnTo>
                  <a:lnTo>
                    <a:pt x="200494" y="0"/>
                  </a:lnTo>
                  <a:lnTo>
                    <a:pt x="250634" y="57276"/>
                  </a:lnTo>
                  <a:lnTo>
                    <a:pt x="300837" y="0"/>
                  </a:lnTo>
                  <a:lnTo>
                    <a:pt x="351066" y="57276"/>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grpSp>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5"/>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6"/>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pic>
        <p:nvPicPr>
          <p:cNvPr id="39" name="Picture 38">
            <a:extLst>
              <a:ext uri="{FF2B5EF4-FFF2-40B4-BE49-F238E27FC236}">
                <a16:creationId xmlns:a16="http://schemas.microsoft.com/office/drawing/2014/main" id="{71C0615E-021B-A547-8633-C07C0B6778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23628" y="3809108"/>
            <a:ext cx="4568372" cy="3048892"/>
          </a:xfrm>
          <a:prstGeom prst="rect">
            <a:avLst/>
          </a:prstGeom>
        </p:spPr>
      </p:pic>
      <p:grpSp>
        <p:nvGrpSpPr>
          <p:cNvPr id="43" name="object 3">
            <a:extLst>
              <a:ext uri="{FF2B5EF4-FFF2-40B4-BE49-F238E27FC236}">
                <a16:creationId xmlns:a16="http://schemas.microsoft.com/office/drawing/2014/main" id="{D58B34D0-7F98-7049-AEC9-F7F4DEBCCD78}"/>
              </a:ext>
            </a:extLst>
          </p:cNvPr>
          <p:cNvGrpSpPr/>
          <p:nvPr/>
        </p:nvGrpSpPr>
        <p:grpSpPr>
          <a:xfrm>
            <a:off x="3628014" y="351509"/>
            <a:ext cx="3477475" cy="760663"/>
            <a:chOff x="1512794" y="191613"/>
            <a:chExt cx="2734945" cy="361315"/>
          </a:xfrm>
        </p:grpSpPr>
        <p:sp>
          <p:nvSpPr>
            <p:cNvPr id="44" name="object 4">
              <a:extLst>
                <a:ext uri="{FF2B5EF4-FFF2-40B4-BE49-F238E27FC236}">
                  <a16:creationId xmlns:a16="http://schemas.microsoft.com/office/drawing/2014/main" id="{2542CFBD-42A2-E94D-A6C5-94517264622F}"/>
                </a:ext>
              </a:extLst>
            </p:cNvPr>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5" name="object 5">
              <a:extLst>
                <a:ext uri="{FF2B5EF4-FFF2-40B4-BE49-F238E27FC236}">
                  <a16:creationId xmlns:a16="http://schemas.microsoft.com/office/drawing/2014/main" id="{7976FDA9-08C9-6E4C-9D50-360EF7D31696}"/>
                </a:ext>
              </a:extLst>
            </p:cNvPr>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46" name="object 6">
            <a:extLst>
              <a:ext uri="{FF2B5EF4-FFF2-40B4-BE49-F238E27FC236}">
                <a16:creationId xmlns:a16="http://schemas.microsoft.com/office/drawing/2014/main" id="{CA4946E4-DF3A-7147-9916-64E7EB0EF9C3}"/>
              </a:ext>
            </a:extLst>
          </p:cNvPr>
          <p:cNvSpPr txBox="1">
            <a:spLocks noGrp="1"/>
          </p:cNvSpPr>
          <p:nvPr>
            <p:ph type="title"/>
          </p:nvPr>
        </p:nvSpPr>
        <p:spPr>
          <a:xfrm>
            <a:off x="3680265" y="353303"/>
            <a:ext cx="321282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Groepsdruk</a:t>
            </a:r>
            <a:endParaRPr sz="4100">
              <a:solidFill>
                <a:schemeClr val="accent6"/>
              </a:solidFill>
            </a:endParaRPr>
          </a:p>
        </p:txBody>
      </p:sp>
    </p:spTree>
    <p:extLst>
      <p:ext uri="{BB962C8B-B14F-4D97-AF65-F5344CB8AC3E}">
        <p14:creationId xmlns:p14="http://schemas.microsoft.com/office/powerpoint/2010/main" val="18334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 icon&#10;&#10;Description automatically generated">
            <a:extLst>
              <a:ext uri="{FF2B5EF4-FFF2-40B4-BE49-F238E27FC236}">
                <a16:creationId xmlns:a16="http://schemas.microsoft.com/office/drawing/2014/main" id="{B9BC1EA5-ACFA-C14E-BF3D-FC66730D6F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29384" y="3552599"/>
            <a:ext cx="1710777" cy="1710777"/>
          </a:xfrm>
          <a:prstGeom prst="rect">
            <a:avLst/>
          </a:prstGeom>
        </p:spPr>
      </p:pic>
      <p:pic>
        <p:nvPicPr>
          <p:cNvPr id="13" name="Picture 12" descr="Shape, icon&#10;&#10;Description automatically generated">
            <a:extLst>
              <a:ext uri="{FF2B5EF4-FFF2-40B4-BE49-F238E27FC236}">
                <a16:creationId xmlns:a16="http://schemas.microsoft.com/office/drawing/2014/main" id="{21BB8708-A6E7-794D-A4D9-3E094EC72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708" y="3011635"/>
            <a:ext cx="1348874" cy="1348874"/>
          </a:xfrm>
          <a:prstGeom prst="rect">
            <a:avLst/>
          </a:prstGeom>
        </p:spPr>
      </p:pic>
      <p:grpSp>
        <p:nvGrpSpPr>
          <p:cNvPr id="14" name="Group 13">
            <a:extLst>
              <a:ext uri="{FF2B5EF4-FFF2-40B4-BE49-F238E27FC236}">
                <a16:creationId xmlns:a16="http://schemas.microsoft.com/office/drawing/2014/main" id="{DDDAA631-0E51-524A-BBBC-828A6A8F4A6E}"/>
              </a:ext>
            </a:extLst>
          </p:cNvPr>
          <p:cNvGrpSpPr/>
          <p:nvPr/>
        </p:nvGrpSpPr>
        <p:grpSpPr>
          <a:xfrm>
            <a:off x="5494381" y="4543355"/>
            <a:ext cx="1203237" cy="452380"/>
            <a:chOff x="7288123" y="2429044"/>
            <a:chExt cx="653716" cy="245777"/>
          </a:xfrm>
        </p:grpSpPr>
        <p:sp>
          <p:nvSpPr>
            <p:cNvPr id="15" name="object 41">
              <a:extLst>
                <a:ext uri="{FF2B5EF4-FFF2-40B4-BE49-F238E27FC236}">
                  <a16:creationId xmlns:a16="http://schemas.microsoft.com/office/drawing/2014/main" id="{C8758214-62E2-4443-92F1-968B09F4CA13}"/>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16" name="object 42">
              <a:extLst>
                <a:ext uri="{FF2B5EF4-FFF2-40B4-BE49-F238E27FC236}">
                  <a16:creationId xmlns:a16="http://schemas.microsoft.com/office/drawing/2014/main" id="{FCA10712-3FE6-E848-A461-D35D6F2701FD}"/>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grpSp>
        <p:nvGrpSpPr>
          <p:cNvPr id="5" name="Group 4">
            <a:extLst>
              <a:ext uri="{FF2B5EF4-FFF2-40B4-BE49-F238E27FC236}">
                <a16:creationId xmlns:a16="http://schemas.microsoft.com/office/drawing/2014/main" id="{31C2C0E3-364B-2641-880A-DF6DF8D8B116}"/>
              </a:ext>
            </a:extLst>
          </p:cNvPr>
          <p:cNvGrpSpPr/>
          <p:nvPr/>
        </p:nvGrpSpPr>
        <p:grpSpPr>
          <a:xfrm>
            <a:off x="2446519" y="2427511"/>
            <a:ext cx="7215624" cy="1498082"/>
            <a:chOff x="2446519" y="2427511"/>
            <a:chExt cx="7215624" cy="1498082"/>
          </a:xfrm>
        </p:grpSpPr>
        <p:sp>
          <p:nvSpPr>
            <p:cNvPr id="3" name="object 3"/>
            <p:cNvSpPr/>
            <p:nvPr/>
          </p:nvSpPr>
          <p:spPr>
            <a:xfrm>
              <a:off x="2681153" y="2576719"/>
              <a:ext cx="6980990" cy="1348874"/>
            </a:xfrm>
            <a:custGeom>
              <a:avLst/>
              <a:gdLst/>
              <a:ahLst/>
              <a:cxnLst/>
              <a:rect l="l" t="t" r="r" b="b"/>
              <a:pathLst>
                <a:path w="3315970" h="640714">
                  <a:moveTo>
                    <a:pt x="12661" y="0"/>
                  </a:moveTo>
                  <a:lnTo>
                    <a:pt x="0" y="566635"/>
                  </a:lnTo>
                  <a:lnTo>
                    <a:pt x="3303308" y="640372"/>
                  </a:lnTo>
                  <a:lnTo>
                    <a:pt x="3315957" y="73736"/>
                  </a:lnTo>
                  <a:lnTo>
                    <a:pt x="12661"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 name="object 4"/>
            <p:cNvSpPr/>
            <p:nvPr/>
          </p:nvSpPr>
          <p:spPr>
            <a:xfrm>
              <a:off x="2446519" y="2427511"/>
              <a:ext cx="7058527" cy="1350211"/>
            </a:xfrm>
            <a:custGeom>
              <a:avLst/>
              <a:gdLst/>
              <a:ahLst/>
              <a:cxnLst/>
              <a:rect l="l" t="t" r="r" b="b"/>
              <a:pathLst>
                <a:path w="3352800" h="641350">
                  <a:moveTo>
                    <a:pt x="12649" y="0"/>
                  </a:moveTo>
                  <a:lnTo>
                    <a:pt x="0" y="566635"/>
                  </a:lnTo>
                  <a:lnTo>
                    <a:pt x="3339973" y="641184"/>
                  </a:lnTo>
                  <a:lnTo>
                    <a:pt x="3352622" y="74561"/>
                  </a:lnTo>
                  <a:lnTo>
                    <a:pt x="12649"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43" name="object 43"/>
          <p:cNvSpPr txBox="1">
            <a:spLocks noGrp="1"/>
          </p:cNvSpPr>
          <p:nvPr>
            <p:ph type="title" idx="4294967295"/>
          </p:nvPr>
        </p:nvSpPr>
        <p:spPr>
          <a:xfrm>
            <a:off x="2986030" y="2255325"/>
            <a:ext cx="7058025" cy="1460859"/>
          </a:xfrm>
          <a:prstGeom prst="rect">
            <a:avLst/>
          </a:prstGeom>
        </p:spPr>
        <p:txBody>
          <a:bodyPr vert="horz" wrap="square" lIns="0" tIns="29411" rIns="0" bIns="0" rtlCol="0" anchor="ctr">
            <a:spAutoFit/>
          </a:bodyPr>
          <a:lstStyle/>
          <a:p>
            <a:pPr marL="26737">
              <a:lnSpc>
                <a:spcPct val="100000"/>
              </a:lnSpc>
              <a:spcBef>
                <a:spcPts val="232"/>
              </a:spcBef>
            </a:pPr>
            <a:r>
              <a:rPr lang="nl-NL" sz="9300">
                <a:solidFill>
                  <a:schemeClr val="accent6"/>
                </a:solidFill>
              </a:rPr>
              <a:t>Herhaling</a:t>
            </a:r>
            <a:endParaRPr sz="9300">
              <a:solidFill>
                <a:schemeClr val="accent6"/>
              </a:solidFill>
            </a:endParaRPr>
          </a:p>
        </p:txBody>
      </p:sp>
      <p:sp>
        <p:nvSpPr>
          <p:cNvPr id="17" name="object 8">
            <a:extLst>
              <a:ext uri="{FF2B5EF4-FFF2-40B4-BE49-F238E27FC236}">
                <a16:creationId xmlns:a16="http://schemas.microsoft.com/office/drawing/2014/main" id="{09B8D0BF-A5E4-E34C-9454-183C8E44D933}"/>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a:solidFill>
                  <a:srgbClr val="F6BE7D"/>
                </a:solidFill>
                <a:latin typeface="Rockwell" panose="02060603020205020403" pitchFamily="18" charset="77"/>
                <a:cs typeface="Verdana" panose="020B0604030504040204" pitchFamily="34" charset="0"/>
              </a:rPr>
              <a:t>1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uFill>
                  <a:solidFill>
                    <a:srgbClr val="FFFFFF"/>
                  </a:solidFill>
                </a:uFill>
                <a:latin typeface="Rockwell" panose="02060603020205020403" pitchFamily="18" charset="77"/>
                <a:cs typeface="Verdana" panose="020B0604030504040204" pitchFamily="34" charset="0"/>
              </a:rPr>
              <a:t>2</a:t>
            </a:r>
            <a:r>
              <a:rPr sz="3579" b="1">
                <a:solidFill>
                  <a:srgbClr val="FFFFFF"/>
                </a:solidFill>
                <a:latin typeface="Rockwell" panose="02060603020205020403" pitchFamily="18" charset="77"/>
                <a:cs typeface="Verdana" panose="020B0604030504040204" pitchFamily="34" charset="0"/>
              </a:rPr>
              <a:t> </a:t>
            </a:r>
            <a:r>
              <a:rPr lang="nl-NL" sz="3579" b="1">
                <a:solidFill>
                  <a:srgbClr val="FFFFFF"/>
                </a:solidFill>
                <a:latin typeface="Rockwell" panose="02060603020205020403" pitchFamily="18" charset="77"/>
                <a:cs typeface="Verdana" panose="020B0604030504040204" pitchFamily="34" charset="0"/>
              </a:rPr>
              <a:t> </a:t>
            </a:r>
            <a:r>
              <a:rPr sz="3579" b="1">
                <a:solidFill>
                  <a:srgbClr val="F6BE7D"/>
                </a:solidFill>
                <a:latin typeface="Rockwell" panose="02060603020205020403" pitchFamily="18" charset="77"/>
                <a:cs typeface="Verdana" panose="020B0604030504040204" pitchFamily="34" charset="0"/>
              </a:rPr>
              <a:t>3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latin typeface="Rockwell" panose="02060603020205020403" pitchFamily="18" charset="77"/>
                <a:cs typeface="Verdana" panose="020B0604030504040204" pitchFamily="34" charset="0"/>
              </a:rPr>
              <a:t>4</a:t>
            </a:r>
            <a:r>
              <a:rPr lang="nl-NL" sz="3579" b="1">
                <a:solidFill>
                  <a:schemeClr val="accent6"/>
                </a:solidFill>
                <a:latin typeface="Rockwell" panose="02060603020205020403" pitchFamily="18" charset="77"/>
                <a:cs typeface="Verdana" panose="020B0604030504040204" pitchFamily="34" charset="0"/>
              </a:rPr>
              <a:t>  </a:t>
            </a:r>
            <a:r>
              <a:rPr lang="nl-NL" sz="3579" b="1" u="sng">
                <a:solidFill>
                  <a:schemeClr val="accent6"/>
                </a:solidFill>
                <a:latin typeface="Rockwell" panose="02060603020205020403" pitchFamily="18" charset="77"/>
                <a:cs typeface="Verdana" panose="020B0604030504040204" pitchFamily="34" charset="0"/>
              </a:rPr>
              <a:t>5</a:t>
            </a:r>
            <a:endParaRPr sz="3579" b="1" u="sng">
              <a:solidFill>
                <a:schemeClr val="accent6"/>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359808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A5213EE-8BE9-A349-9960-D65B04DA54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9363279" y="2318312"/>
            <a:ext cx="1286074" cy="1286074"/>
          </a:xfrm>
          <a:prstGeom prst="rect">
            <a:avLst/>
          </a:prstGeom>
        </p:spPr>
      </p:pic>
      <p:pic>
        <p:nvPicPr>
          <p:cNvPr id="32" name="Picture 31" descr="Shape, arrow&#10;&#10;Description automatically generated">
            <a:extLst>
              <a:ext uri="{FF2B5EF4-FFF2-40B4-BE49-F238E27FC236}">
                <a16:creationId xmlns:a16="http://schemas.microsoft.com/office/drawing/2014/main" id="{4E7E60E3-B183-A941-AC21-0DDCC14E3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2004" y="1834843"/>
            <a:ext cx="1093328" cy="1093328"/>
          </a:xfrm>
          <a:prstGeom prst="rect">
            <a:avLst/>
          </a:prstGeom>
        </p:spPr>
      </p:pic>
      <p:grpSp>
        <p:nvGrpSpPr>
          <p:cNvPr id="3" name="object 3"/>
          <p:cNvGrpSpPr/>
          <p:nvPr/>
        </p:nvGrpSpPr>
        <p:grpSpPr>
          <a:xfrm>
            <a:off x="3204424" y="416765"/>
            <a:ext cx="5757779" cy="760663"/>
            <a:chOff x="1512794" y="191613"/>
            <a:chExt cx="2734945" cy="361315"/>
          </a:xfrm>
        </p:grpSpPr>
        <p:sp>
          <p:nvSpPr>
            <p:cNvPr id="4" name="object 4"/>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5" name="object 5"/>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 name="object 8"/>
          <p:cNvSpPr/>
          <p:nvPr/>
        </p:nvSpPr>
        <p:spPr>
          <a:xfrm>
            <a:off x="3033841"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9" name="object 9"/>
          <p:cNvSpPr/>
          <p:nvPr/>
        </p:nvSpPr>
        <p:spPr>
          <a:xfrm>
            <a:off x="6092917"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10" name="object 10"/>
          <p:cNvSpPr/>
          <p:nvPr/>
        </p:nvSpPr>
        <p:spPr>
          <a:xfrm>
            <a:off x="9101193"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grpSp>
        <p:nvGrpSpPr>
          <p:cNvPr id="34" name="Group 33">
            <a:extLst>
              <a:ext uri="{FF2B5EF4-FFF2-40B4-BE49-F238E27FC236}">
                <a16:creationId xmlns:a16="http://schemas.microsoft.com/office/drawing/2014/main" id="{867416AC-D9AD-E54E-A00C-E19DBDB48225}"/>
              </a:ext>
            </a:extLst>
          </p:cNvPr>
          <p:cNvGrpSpPr/>
          <p:nvPr/>
        </p:nvGrpSpPr>
        <p:grpSpPr>
          <a:xfrm>
            <a:off x="6217775" y="2254250"/>
            <a:ext cx="2743523" cy="3350439"/>
            <a:chOff x="6217775" y="2254250"/>
            <a:chExt cx="2743523" cy="3350439"/>
          </a:xfrm>
        </p:grpSpPr>
        <p:pic>
          <p:nvPicPr>
            <p:cNvPr id="61" name="Picture 60" descr="A picture containing spectacles&#10;&#10;Description automatically generated">
              <a:extLst>
                <a:ext uri="{FF2B5EF4-FFF2-40B4-BE49-F238E27FC236}">
                  <a16:creationId xmlns:a16="http://schemas.microsoft.com/office/drawing/2014/main" id="{E27F5388-57E9-BA4D-9CFB-8740E9CD3D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775" y="2254250"/>
              <a:ext cx="2743523" cy="2235463"/>
            </a:xfrm>
            <a:prstGeom prst="rect">
              <a:avLst/>
            </a:prstGeom>
          </p:spPr>
        </p:pic>
        <p:grpSp>
          <p:nvGrpSpPr>
            <p:cNvPr id="25" name="Group 24">
              <a:extLst>
                <a:ext uri="{FF2B5EF4-FFF2-40B4-BE49-F238E27FC236}">
                  <a16:creationId xmlns:a16="http://schemas.microsoft.com/office/drawing/2014/main" id="{93DF4707-8233-A948-A8FD-84852689C6D9}"/>
                </a:ext>
              </a:extLst>
            </p:cNvPr>
            <p:cNvGrpSpPr/>
            <p:nvPr/>
          </p:nvGrpSpPr>
          <p:grpSpPr>
            <a:xfrm>
              <a:off x="6320518" y="4945488"/>
              <a:ext cx="2570368" cy="659201"/>
              <a:chOff x="6320518" y="4945488"/>
              <a:chExt cx="2570368" cy="659201"/>
            </a:xfrm>
          </p:grpSpPr>
          <p:sp>
            <p:nvSpPr>
              <p:cNvPr id="19" name="object 19"/>
              <p:cNvSpPr txBox="1"/>
              <p:nvPr/>
            </p:nvSpPr>
            <p:spPr>
              <a:xfrm>
                <a:off x="6320518" y="5296912"/>
                <a:ext cx="2570368" cy="307777"/>
              </a:xfrm>
              <a:prstGeom prst="rect">
                <a:avLst/>
              </a:prstGeom>
              <a:solidFill>
                <a:srgbClr val="EF8D16"/>
              </a:solidFill>
            </p:spPr>
            <p:txBody>
              <a:bodyPr vert="horz" wrap="square" lIns="0" tIns="0" rIns="0" bIns="0" rtlCol="0">
                <a:spAutoFit/>
              </a:bodyPr>
              <a:lstStyle/>
              <a:p>
                <a:pPr marL="57485" algn="ctr">
                  <a:lnSpc>
                    <a:spcPts val="2411"/>
                  </a:lnSpc>
                </a:pPr>
                <a:r>
                  <a:rPr lang="nl-NL" sz="2050" b="1" spc="-21">
                    <a:solidFill>
                      <a:srgbClr val="FFFFFF"/>
                    </a:solidFill>
                    <a:latin typeface="Verdana"/>
                    <a:cs typeface="Verdana"/>
                  </a:rPr>
                  <a:t>a</a:t>
                </a:r>
                <a:r>
                  <a:rPr sz="2050" b="1" spc="-21" err="1">
                    <a:solidFill>
                      <a:srgbClr val="FFFFFF"/>
                    </a:solidFill>
                    <a:latin typeface="Verdana"/>
                    <a:cs typeface="Verdana"/>
                  </a:rPr>
                  <a:t>fstand</a:t>
                </a:r>
                <a:r>
                  <a:rPr lang="nl-NL" sz="2050" b="1" spc="-21">
                    <a:solidFill>
                      <a:srgbClr val="FFFFFF"/>
                    </a:solidFill>
                    <a:latin typeface="Verdana"/>
                    <a:cs typeface="Verdana"/>
                  </a:rPr>
                  <a:t> houden</a:t>
                </a:r>
                <a:endParaRPr sz="2050">
                  <a:latin typeface="Verdana"/>
                  <a:cs typeface="Verdana"/>
                </a:endParaRPr>
              </a:p>
            </p:txBody>
          </p:sp>
          <p:sp>
            <p:nvSpPr>
              <p:cNvPr id="18" name="object 18"/>
              <p:cNvSpPr txBox="1"/>
              <p:nvPr/>
            </p:nvSpPr>
            <p:spPr>
              <a:xfrm>
                <a:off x="6726659" y="4945488"/>
                <a:ext cx="1894862" cy="354980"/>
              </a:xfrm>
              <a:prstGeom prst="rect">
                <a:avLst/>
              </a:prstGeom>
              <a:solidFill>
                <a:srgbClr val="EF8D16"/>
              </a:solidFill>
            </p:spPr>
            <p:txBody>
              <a:bodyPr vert="horz" wrap="square" lIns="0" tIns="30745" rIns="0" bIns="0" rtlCol="0">
                <a:spAutoFit/>
              </a:bodyPr>
              <a:lstStyle/>
              <a:p>
                <a:pPr marL="28074" algn="ctr">
                  <a:spcBef>
                    <a:spcPts val="240"/>
                  </a:spcBef>
                </a:pPr>
                <a:r>
                  <a:rPr lang="nl-NL" sz="2050" b="1" spc="-21">
                    <a:solidFill>
                      <a:srgbClr val="FFFFFF"/>
                    </a:solidFill>
                    <a:latin typeface="Verdana"/>
                    <a:cs typeface="Verdana"/>
                  </a:rPr>
                  <a:t>Voldoende</a:t>
                </a:r>
                <a:r>
                  <a:rPr lang="nl-NL" sz="2105" b="1" spc="-21">
                    <a:solidFill>
                      <a:srgbClr val="FFFFFF"/>
                    </a:solidFill>
                    <a:latin typeface="Verdana"/>
                    <a:cs typeface="Verdana"/>
                  </a:rPr>
                  <a:t> </a:t>
                </a:r>
                <a:endParaRPr sz="2105">
                  <a:latin typeface="Verdana"/>
                  <a:cs typeface="Verdana"/>
                </a:endParaRPr>
              </a:p>
            </p:txBody>
          </p:sp>
        </p:grpSp>
      </p:grpSp>
      <p:sp>
        <p:nvSpPr>
          <p:cNvPr id="22" name="object 22"/>
          <p:cNvSpPr txBox="1">
            <a:spLocks noGrp="1"/>
          </p:cNvSpPr>
          <p:nvPr>
            <p:ph type="title"/>
          </p:nvPr>
        </p:nvSpPr>
        <p:spPr>
          <a:xfrm>
            <a:off x="3299131" y="398608"/>
            <a:ext cx="5529179" cy="656590"/>
          </a:xfrm>
          <a:prstGeom prst="rect">
            <a:avLst/>
          </a:prstGeom>
        </p:spPr>
        <p:txBody>
          <a:bodyPr vert="horz" wrap="square" lIns="0" tIns="25400" rIns="0" bIns="0" rtlCol="0" anchor="ctr">
            <a:spAutoFit/>
          </a:bodyPr>
          <a:lstStyle/>
          <a:p>
            <a:pPr marL="26737" algn="ctr">
              <a:lnSpc>
                <a:spcPct val="100000"/>
              </a:lnSpc>
              <a:spcBef>
                <a:spcPts val="200"/>
              </a:spcBef>
            </a:pPr>
            <a:r>
              <a:rPr sz="4100">
                <a:solidFill>
                  <a:schemeClr val="accent6"/>
                </a:solidFill>
              </a:rPr>
              <a:t>4vuurwerkveilig tips</a:t>
            </a:r>
          </a:p>
        </p:txBody>
      </p:sp>
      <p:grpSp>
        <p:nvGrpSpPr>
          <p:cNvPr id="41" name="Group 40">
            <a:extLst>
              <a:ext uri="{FF2B5EF4-FFF2-40B4-BE49-F238E27FC236}">
                <a16:creationId xmlns:a16="http://schemas.microsoft.com/office/drawing/2014/main" id="{AB0BCA1E-94FC-BF4B-9465-A3620595FC42}"/>
              </a:ext>
            </a:extLst>
          </p:cNvPr>
          <p:cNvGrpSpPr/>
          <p:nvPr/>
        </p:nvGrpSpPr>
        <p:grpSpPr>
          <a:xfrm>
            <a:off x="9270832" y="2180751"/>
            <a:ext cx="2592821" cy="3407475"/>
            <a:chOff x="9270832" y="2180751"/>
            <a:chExt cx="2592821" cy="3407475"/>
          </a:xfrm>
        </p:grpSpPr>
        <p:pic>
          <p:nvPicPr>
            <p:cNvPr id="67" name="Picture 66">
              <a:extLst>
                <a:ext uri="{FF2B5EF4-FFF2-40B4-BE49-F238E27FC236}">
                  <a16:creationId xmlns:a16="http://schemas.microsoft.com/office/drawing/2014/main" id="{6CCF7709-C7B2-CE40-8E95-D51147F5EB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0832" y="2180751"/>
              <a:ext cx="2507560" cy="2322576"/>
            </a:xfrm>
            <a:prstGeom prst="rect">
              <a:avLst/>
            </a:prstGeom>
          </p:spPr>
        </p:pic>
        <p:grpSp>
          <p:nvGrpSpPr>
            <p:cNvPr id="26" name="Group 25">
              <a:extLst>
                <a:ext uri="{FF2B5EF4-FFF2-40B4-BE49-F238E27FC236}">
                  <a16:creationId xmlns:a16="http://schemas.microsoft.com/office/drawing/2014/main" id="{2E688331-C0D5-7B40-8758-233A10D3FA1B}"/>
                </a:ext>
              </a:extLst>
            </p:cNvPr>
            <p:cNvGrpSpPr/>
            <p:nvPr/>
          </p:nvGrpSpPr>
          <p:grpSpPr>
            <a:xfrm>
              <a:off x="9356096" y="4956830"/>
              <a:ext cx="2507557" cy="631396"/>
              <a:chOff x="9356096" y="4956830"/>
              <a:chExt cx="2507557" cy="631396"/>
            </a:xfrm>
          </p:grpSpPr>
          <p:sp>
            <p:nvSpPr>
              <p:cNvPr id="29" name="object 12">
                <a:extLst>
                  <a:ext uri="{FF2B5EF4-FFF2-40B4-BE49-F238E27FC236}">
                    <a16:creationId xmlns:a16="http://schemas.microsoft.com/office/drawing/2014/main" id="{9E7D34F3-A3D9-1F46-9CDA-B0BD2171D62B}"/>
                  </a:ext>
                </a:extLst>
              </p:cNvPr>
              <p:cNvSpPr txBox="1"/>
              <p:nvPr/>
            </p:nvSpPr>
            <p:spPr>
              <a:xfrm>
                <a:off x="9356096" y="5293273"/>
                <a:ext cx="2507557"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a:solidFill>
                      <a:srgbClr val="FFFFFF"/>
                    </a:solidFill>
                    <a:latin typeface="Verdana"/>
                    <a:cs typeface="Verdana"/>
                  </a:rPr>
                  <a:t>kleding dragen</a:t>
                </a:r>
                <a:endParaRPr sz="2050">
                  <a:latin typeface="Verdana"/>
                  <a:cs typeface="Verdana"/>
                </a:endParaRPr>
              </a:p>
            </p:txBody>
          </p:sp>
          <p:sp>
            <p:nvSpPr>
              <p:cNvPr id="20" name="object 20"/>
              <p:cNvSpPr txBox="1"/>
              <p:nvPr/>
            </p:nvSpPr>
            <p:spPr>
              <a:xfrm>
                <a:off x="9932584" y="4956830"/>
                <a:ext cx="1354580" cy="354980"/>
              </a:xfrm>
              <a:prstGeom prst="rect">
                <a:avLst/>
              </a:prstGeom>
              <a:solidFill>
                <a:srgbClr val="EF8D16"/>
              </a:solidFill>
            </p:spPr>
            <p:txBody>
              <a:bodyPr vert="horz" wrap="square" lIns="0" tIns="30745" rIns="0" bIns="0" rtlCol="0">
                <a:spAutoFit/>
              </a:bodyPr>
              <a:lstStyle/>
              <a:p>
                <a:pPr marL="32085" algn="ctr">
                  <a:spcBef>
                    <a:spcPts val="240"/>
                  </a:spcBef>
                </a:pPr>
                <a:r>
                  <a:rPr lang="nl-NL" sz="2050" b="1" spc="-21">
                    <a:solidFill>
                      <a:srgbClr val="FFFFFF"/>
                    </a:solidFill>
                    <a:latin typeface="Verdana"/>
                    <a:cs typeface="Verdana"/>
                  </a:rPr>
                  <a:t>Veilige</a:t>
                </a:r>
                <a:endParaRPr sz="2050">
                  <a:latin typeface="Verdana"/>
                  <a:cs typeface="Verdana"/>
                </a:endParaRPr>
              </a:p>
            </p:txBody>
          </p:sp>
        </p:grpSp>
      </p:grpSp>
      <p:pic>
        <p:nvPicPr>
          <p:cNvPr id="31" name="Picture 30" descr="Shape, arrow&#10;&#10;Description automatically generated">
            <a:extLst>
              <a:ext uri="{FF2B5EF4-FFF2-40B4-BE49-F238E27FC236}">
                <a16:creationId xmlns:a16="http://schemas.microsoft.com/office/drawing/2014/main" id="{979EA84C-AF23-424B-A1E5-EE4A654135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2602" y="3493983"/>
            <a:ext cx="1093328" cy="1093328"/>
          </a:xfrm>
          <a:prstGeom prst="rect">
            <a:avLst/>
          </a:prstGeom>
        </p:spPr>
      </p:pic>
      <p:grpSp>
        <p:nvGrpSpPr>
          <p:cNvPr id="33" name="Group 32">
            <a:extLst>
              <a:ext uri="{FF2B5EF4-FFF2-40B4-BE49-F238E27FC236}">
                <a16:creationId xmlns:a16="http://schemas.microsoft.com/office/drawing/2014/main" id="{314A283F-0A92-E941-A02B-90AA972FF057}"/>
              </a:ext>
            </a:extLst>
          </p:cNvPr>
          <p:cNvGrpSpPr/>
          <p:nvPr/>
        </p:nvGrpSpPr>
        <p:grpSpPr>
          <a:xfrm>
            <a:off x="1939925" y="2096231"/>
            <a:ext cx="682625" cy="536575"/>
            <a:chOff x="1939925" y="2270125"/>
            <a:chExt cx="682625" cy="536575"/>
          </a:xfrm>
        </p:grpSpPr>
        <p:sp>
          <p:nvSpPr>
            <p:cNvPr id="15" name="Freeform 14">
              <a:extLst>
                <a:ext uri="{FF2B5EF4-FFF2-40B4-BE49-F238E27FC236}">
                  <a16:creationId xmlns:a16="http://schemas.microsoft.com/office/drawing/2014/main" id="{CA51E07A-ADFA-6343-9541-29D83CD6DE91}"/>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6" name="Freeform 15">
              <a:extLst>
                <a:ext uri="{FF2B5EF4-FFF2-40B4-BE49-F238E27FC236}">
                  <a16:creationId xmlns:a16="http://schemas.microsoft.com/office/drawing/2014/main" id="{147398C5-0BEE-0D4F-8FA9-8FF0112EAD91}"/>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7" name="Freeform 16">
              <a:extLst>
                <a:ext uri="{FF2B5EF4-FFF2-40B4-BE49-F238E27FC236}">
                  <a16:creationId xmlns:a16="http://schemas.microsoft.com/office/drawing/2014/main" id="{954C8692-90D7-C44D-84B7-99A551E1E6E7}"/>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sp>
        <p:nvSpPr>
          <p:cNvPr id="21" name="Oval 20">
            <a:extLst>
              <a:ext uri="{FF2B5EF4-FFF2-40B4-BE49-F238E27FC236}">
                <a16:creationId xmlns:a16="http://schemas.microsoft.com/office/drawing/2014/main" id="{350CEF49-80CB-DE49-AE64-1BFF9E1EAC7F}"/>
              </a:ext>
            </a:extLst>
          </p:cNvPr>
          <p:cNvSpPr/>
          <p:nvPr/>
        </p:nvSpPr>
        <p:spPr>
          <a:xfrm>
            <a:off x="866775" y="3448781"/>
            <a:ext cx="123825" cy="123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6" name="Oval 35">
            <a:extLst>
              <a:ext uri="{FF2B5EF4-FFF2-40B4-BE49-F238E27FC236}">
                <a16:creationId xmlns:a16="http://schemas.microsoft.com/office/drawing/2014/main" id="{1481B850-B7F1-1145-9E3E-3A65DBE4F21E}"/>
              </a:ext>
            </a:extLst>
          </p:cNvPr>
          <p:cNvSpPr/>
          <p:nvPr/>
        </p:nvSpPr>
        <p:spPr>
          <a:xfrm>
            <a:off x="679450" y="3621751"/>
            <a:ext cx="209550" cy="209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7" name="Oval 36">
            <a:extLst>
              <a:ext uri="{FF2B5EF4-FFF2-40B4-BE49-F238E27FC236}">
                <a16:creationId xmlns:a16="http://schemas.microsoft.com/office/drawing/2014/main" id="{F9E8522C-B801-F64E-9050-B55D21791C8B}"/>
              </a:ext>
            </a:extLst>
          </p:cNvPr>
          <p:cNvSpPr/>
          <p:nvPr/>
        </p:nvSpPr>
        <p:spPr>
          <a:xfrm>
            <a:off x="704850" y="3912389"/>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nvGrpSpPr>
          <p:cNvPr id="59" name="Group 58">
            <a:extLst>
              <a:ext uri="{FF2B5EF4-FFF2-40B4-BE49-F238E27FC236}">
                <a16:creationId xmlns:a16="http://schemas.microsoft.com/office/drawing/2014/main" id="{2834603C-9FAB-4C48-B73E-C4CCE0F93CD6}"/>
              </a:ext>
            </a:extLst>
          </p:cNvPr>
          <p:cNvGrpSpPr/>
          <p:nvPr/>
        </p:nvGrpSpPr>
        <p:grpSpPr>
          <a:xfrm>
            <a:off x="3647007" y="3158672"/>
            <a:ext cx="318948" cy="519938"/>
            <a:chOff x="3647007" y="3158672"/>
            <a:chExt cx="318948" cy="519938"/>
          </a:xfrm>
        </p:grpSpPr>
        <p:sp>
          <p:nvSpPr>
            <p:cNvPr id="38" name="Oval 37">
              <a:extLst>
                <a:ext uri="{FF2B5EF4-FFF2-40B4-BE49-F238E27FC236}">
                  <a16:creationId xmlns:a16="http://schemas.microsoft.com/office/drawing/2014/main" id="{1BCFF137-4582-AA4F-94DF-BD99335B0BA0}"/>
                </a:ext>
              </a:extLst>
            </p:cNvPr>
            <p:cNvSpPr/>
            <p:nvPr/>
          </p:nvSpPr>
          <p:spPr>
            <a:xfrm>
              <a:off x="3647007" y="3158672"/>
              <a:ext cx="85666" cy="85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9" name="Oval 38">
              <a:extLst>
                <a:ext uri="{FF2B5EF4-FFF2-40B4-BE49-F238E27FC236}">
                  <a16:creationId xmlns:a16="http://schemas.microsoft.com/office/drawing/2014/main" id="{1506E84F-1D1E-B542-B80A-BFD0989421D1}"/>
                </a:ext>
              </a:extLst>
            </p:cNvPr>
            <p:cNvSpPr/>
            <p:nvPr/>
          </p:nvSpPr>
          <p:spPr>
            <a:xfrm>
              <a:off x="3659736" y="3282497"/>
              <a:ext cx="164924" cy="1649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0" name="Oval 39">
              <a:extLst>
                <a:ext uri="{FF2B5EF4-FFF2-40B4-BE49-F238E27FC236}">
                  <a16:creationId xmlns:a16="http://schemas.microsoft.com/office/drawing/2014/main" id="{2BD34D26-C9D4-6249-8126-B38D0DC38A1D}"/>
                </a:ext>
              </a:extLst>
            </p:cNvPr>
            <p:cNvSpPr/>
            <p:nvPr/>
          </p:nvSpPr>
          <p:spPr>
            <a:xfrm>
              <a:off x="3750641" y="3463296"/>
              <a:ext cx="215314" cy="2153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57" name="Group 56">
            <a:extLst>
              <a:ext uri="{FF2B5EF4-FFF2-40B4-BE49-F238E27FC236}">
                <a16:creationId xmlns:a16="http://schemas.microsoft.com/office/drawing/2014/main" id="{18D22C76-6B9C-7E46-8246-4109618A8058}"/>
              </a:ext>
            </a:extLst>
          </p:cNvPr>
          <p:cNvGrpSpPr/>
          <p:nvPr/>
        </p:nvGrpSpPr>
        <p:grpSpPr>
          <a:xfrm>
            <a:off x="4951961" y="1996319"/>
            <a:ext cx="441700" cy="653791"/>
            <a:chOff x="4951961" y="1996319"/>
            <a:chExt cx="441700" cy="653791"/>
          </a:xfrm>
        </p:grpSpPr>
        <p:sp>
          <p:nvSpPr>
            <p:cNvPr id="43" name="Oval 42">
              <a:extLst>
                <a:ext uri="{FF2B5EF4-FFF2-40B4-BE49-F238E27FC236}">
                  <a16:creationId xmlns:a16="http://schemas.microsoft.com/office/drawing/2014/main" id="{6FAADB2B-5C41-CB4D-B205-CB2BF0395CFA}"/>
                </a:ext>
              </a:extLst>
            </p:cNvPr>
            <p:cNvSpPr/>
            <p:nvPr/>
          </p:nvSpPr>
          <p:spPr>
            <a:xfrm>
              <a:off x="4951961" y="1996319"/>
              <a:ext cx="273806" cy="2738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4" name="Oval 43">
              <a:extLst>
                <a:ext uri="{FF2B5EF4-FFF2-40B4-BE49-F238E27FC236}">
                  <a16:creationId xmlns:a16="http://schemas.microsoft.com/office/drawing/2014/main" id="{D5361323-12E6-4E48-B9CE-89457CA5D44C}"/>
                </a:ext>
              </a:extLst>
            </p:cNvPr>
            <p:cNvSpPr/>
            <p:nvPr/>
          </p:nvSpPr>
          <p:spPr>
            <a:xfrm>
              <a:off x="5184111" y="2254250"/>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5" name="Oval 44">
              <a:extLst>
                <a:ext uri="{FF2B5EF4-FFF2-40B4-BE49-F238E27FC236}">
                  <a16:creationId xmlns:a16="http://schemas.microsoft.com/office/drawing/2014/main" id="{43F1455A-E68F-DE40-97E0-F99E270A8CF7}"/>
                </a:ext>
              </a:extLst>
            </p:cNvPr>
            <p:cNvSpPr/>
            <p:nvPr/>
          </p:nvSpPr>
          <p:spPr>
            <a:xfrm>
              <a:off x="5298411" y="2441575"/>
              <a:ext cx="95250" cy="95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6" name="Oval 45">
              <a:extLst>
                <a:ext uri="{FF2B5EF4-FFF2-40B4-BE49-F238E27FC236}">
                  <a16:creationId xmlns:a16="http://schemas.microsoft.com/office/drawing/2014/main" id="{E349FF55-5CBE-8B43-9CA4-C6A5A06C9B7A}"/>
                </a:ext>
              </a:extLst>
            </p:cNvPr>
            <p:cNvSpPr/>
            <p:nvPr/>
          </p:nvSpPr>
          <p:spPr>
            <a:xfrm>
              <a:off x="5270551" y="2588406"/>
              <a:ext cx="61704" cy="61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48" name="Group 47">
            <a:extLst>
              <a:ext uri="{FF2B5EF4-FFF2-40B4-BE49-F238E27FC236}">
                <a16:creationId xmlns:a16="http://schemas.microsoft.com/office/drawing/2014/main" id="{C5EB88D3-489A-E443-A0FE-7944038B8AC0}"/>
              </a:ext>
            </a:extLst>
          </p:cNvPr>
          <p:cNvGrpSpPr/>
          <p:nvPr/>
        </p:nvGrpSpPr>
        <p:grpSpPr>
          <a:xfrm rot="5400000">
            <a:off x="11292278" y="3778869"/>
            <a:ext cx="593226" cy="466303"/>
            <a:chOff x="1939925" y="2270125"/>
            <a:chExt cx="682625" cy="536575"/>
          </a:xfrm>
        </p:grpSpPr>
        <p:sp>
          <p:nvSpPr>
            <p:cNvPr id="49" name="Freeform 48">
              <a:extLst>
                <a:ext uri="{FF2B5EF4-FFF2-40B4-BE49-F238E27FC236}">
                  <a16:creationId xmlns:a16="http://schemas.microsoft.com/office/drawing/2014/main" id="{29DB8E0E-A451-2E4E-97A0-7A40A29349C2}"/>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50" name="Freeform 49">
              <a:extLst>
                <a:ext uri="{FF2B5EF4-FFF2-40B4-BE49-F238E27FC236}">
                  <a16:creationId xmlns:a16="http://schemas.microsoft.com/office/drawing/2014/main" id="{18D1E4C1-5871-CD4F-BADB-AC426E0758F7}"/>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51" name="Freeform 50">
              <a:extLst>
                <a:ext uri="{FF2B5EF4-FFF2-40B4-BE49-F238E27FC236}">
                  <a16:creationId xmlns:a16="http://schemas.microsoft.com/office/drawing/2014/main" id="{00AD70D0-C961-CA40-86B1-66001AD49664}"/>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pic>
        <p:nvPicPr>
          <p:cNvPr id="35" name="Picture 34" descr="A picture containing text, clock&#10;&#10;Description automatically generated">
            <a:extLst>
              <a:ext uri="{FF2B5EF4-FFF2-40B4-BE49-F238E27FC236}">
                <a16:creationId xmlns:a16="http://schemas.microsoft.com/office/drawing/2014/main" id="{325C77F6-609F-3141-8B15-FECDB12650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520658">
            <a:off x="7775431" y="3032011"/>
            <a:ext cx="796290" cy="782320"/>
          </a:xfrm>
          <a:prstGeom prst="rect">
            <a:avLst/>
          </a:prstGeom>
        </p:spPr>
      </p:pic>
      <p:pic>
        <p:nvPicPr>
          <p:cNvPr id="55" name="Picture 54" descr="A picture containing text, clock&#10;&#10;Description automatically generated">
            <a:extLst>
              <a:ext uri="{FF2B5EF4-FFF2-40B4-BE49-F238E27FC236}">
                <a16:creationId xmlns:a16="http://schemas.microsoft.com/office/drawing/2014/main" id="{A8575FF2-C0B4-424D-ABB8-847A53C7D5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680597">
            <a:off x="6597561" y="3039546"/>
            <a:ext cx="796290" cy="782320"/>
          </a:xfrm>
          <a:prstGeom prst="rect">
            <a:avLst/>
          </a:prstGeom>
        </p:spPr>
      </p:pic>
      <p:grpSp>
        <p:nvGrpSpPr>
          <p:cNvPr id="27" name="Group 26">
            <a:extLst>
              <a:ext uri="{FF2B5EF4-FFF2-40B4-BE49-F238E27FC236}">
                <a16:creationId xmlns:a16="http://schemas.microsoft.com/office/drawing/2014/main" id="{96E12EC2-4C64-E84B-A133-69026756E8BC}"/>
              </a:ext>
            </a:extLst>
          </p:cNvPr>
          <p:cNvGrpSpPr/>
          <p:nvPr/>
        </p:nvGrpSpPr>
        <p:grpSpPr>
          <a:xfrm>
            <a:off x="269084" y="1639599"/>
            <a:ext cx="2676069" cy="3956223"/>
            <a:chOff x="269084" y="1639599"/>
            <a:chExt cx="2676069" cy="3956223"/>
          </a:xfrm>
        </p:grpSpPr>
        <p:grpSp>
          <p:nvGrpSpPr>
            <p:cNvPr id="23" name="Group 22">
              <a:extLst>
                <a:ext uri="{FF2B5EF4-FFF2-40B4-BE49-F238E27FC236}">
                  <a16:creationId xmlns:a16="http://schemas.microsoft.com/office/drawing/2014/main" id="{0589F9E4-C900-F447-B3A5-4E26C26AB573}"/>
                </a:ext>
              </a:extLst>
            </p:cNvPr>
            <p:cNvGrpSpPr/>
            <p:nvPr/>
          </p:nvGrpSpPr>
          <p:grpSpPr>
            <a:xfrm>
              <a:off x="574479" y="4954320"/>
              <a:ext cx="1876156" cy="641502"/>
              <a:chOff x="574479" y="4954320"/>
              <a:chExt cx="1876156" cy="641502"/>
            </a:xfrm>
          </p:grpSpPr>
          <p:sp>
            <p:nvSpPr>
              <p:cNvPr id="6" name="object 6"/>
              <p:cNvSpPr txBox="1"/>
              <p:nvPr/>
            </p:nvSpPr>
            <p:spPr>
              <a:xfrm>
                <a:off x="741383" y="4954320"/>
                <a:ext cx="1576642" cy="325998"/>
              </a:xfrm>
              <a:prstGeom prst="rect">
                <a:avLst/>
              </a:prstGeom>
              <a:solidFill>
                <a:srgbClr val="EF8D16"/>
              </a:solidFill>
            </p:spPr>
            <p:txBody>
              <a:bodyPr vert="horz" wrap="square" lIns="0" tIns="30745" rIns="0" bIns="0" rtlCol="0">
                <a:spAutoFit/>
              </a:bodyPr>
              <a:lstStyle/>
              <a:p>
                <a:pPr algn="ctr">
                  <a:lnSpc>
                    <a:spcPts val="2495"/>
                  </a:lnSpc>
                  <a:spcBef>
                    <a:spcPts val="240"/>
                  </a:spcBef>
                </a:pPr>
                <a:r>
                  <a:rPr lang="nl-NL" sz="2050" b="1" spc="-21">
                    <a:solidFill>
                      <a:srgbClr val="FFFFFF"/>
                    </a:solidFill>
                    <a:latin typeface="Verdana"/>
                    <a:cs typeface="Verdana"/>
                  </a:rPr>
                  <a:t>Vind een</a:t>
                </a:r>
                <a:endParaRPr sz="2050">
                  <a:latin typeface="Verdana"/>
                  <a:cs typeface="Verdana"/>
                </a:endParaRPr>
              </a:p>
            </p:txBody>
          </p:sp>
          <p:sp>
            <p:nvSpPr>
              <p:cNvPr id="7" name="object 7"/>
              <p:cNvSpPr txBox="1"/>
              <p:nvPr/>
            </p:nvSpPr>
            <p:spPr>
              <a:xfrm>
                <a:off x="574479" y="5300869"/>
                <a:ext cx="1876156" cy="294953"/>
              </a:xfrm>
              <a:prstGeom prst="rect">
                <a:avLst/>
              </a:prstGeom>
              <a:solidFill>
                <a:srgbClr val="EF8D16"/>
              </a:solidFill>
            </p:spPr>
            <p:txBody>
              <a:bodyPr vert="horz" wrap="square" lIns="0" tIns="0" rIns="0" bIns="0" rtlCol="0">
                <a:spAutoFit/>
              </a:bodyPr>
              <a:lstStyle/>
              <a:p>
                <a:pPr marL="12032" algn="ctr">
                  <a:lnSpc>
                    <a:spcPts val="2474"/>
                  </a:lnSpc>
                </a:pPr>
                <a:r>
                  <a:rPr lang="nl-NL" sz="2050" b="1" spc="-21">
                    <a:solidFill>
                      <a:srgbClr val="FFFFFF"/>
                    </a:solidFill>
                    <a:latin typeface="Verdana"/>
                    <a:cs typeface="Verdana"/>
                  </a:rPr>
                  <a:t>volwassene</a:t>
                </a:r>
                <a:endParaRPr sz="2050">
                  <a:latin typeface="Verdana"/>
                  <a:cs typeface="Verdana"/>
                </a:endParaRPr>
              </a:p>
            </p:txBody>
          </p:sp>
        </p:grpSp>
        <p:pic>
          <p:nvPicPr>
            <p:cNvPr id="58" name="Picture 57" descr="A picture containing player, yellow&#10;&#10;Description automatically generated">
              <a:extLst>
                <a:ext uri="{FF2B5EF4-FFF2-40B4-BE49-F238E27FC236}">
                  <a16:creationId xmlns:a16="http://schemas.microsoft.com/office/drawing/2014/main" id="{3A420A9B-7838-6C4C-882B-F12A7CA838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9084" y="1639599"/>
              <a:ext cx="2676069" cy="3131993"/>
            </a:xfrm>
            <a:prstGeom prst="rect">
              <a:avLst/>
            </a:prstGeom>
          </p:spPr>
        </p:pic>
      </p:grpSp>
      <p:grpSp>
        <p:nvGrpSpPr>
          <p:cNvPr id="64" name="Groep 63">
            <a:extLst>
              <a:ext uri="{FF2B5EF4-FFF2-40B4-BE49-F238E27FC236}">
                <a16:creationId xmlns:a16="http://schemas.microsoft.com/office/drawing/2014/main" id="{A002E915-D2D7-1388-4BC0-216D6CD4EE2D}"/>
              </a:ext>
            </a:extLst>
          </p:cNvPr>
          <p:cNvGrpSpPr/>
          <p:nvPr/>
        </p:nvGrpSpPr>
        <p:grpSpPr>
          <a:xfrm>
            <a:off x="3122530" y="2020621"/>
            <a:ext cx="2943086" cy="3910200"/>
            <a:chOff x="3122530" y="2020621"/>
            <a:chExt cx="2943086" cy="3910200"/>
          </a:xfrm>
        </p:grpSpPr>
        <p:grpSp>
          <p:nvGrpSpPr>
            <p:cNvPr id="63" name="Groep 62">
              <a:extLst>
                <a:ext uri="{FF2B5EF4-FFF2-40B4-BE49-F238E27FC236}">
                  <a16:creationId xmlns:a16="http://schemas.microsoft.com/office/drawing/2014/main" id="{C61BAB93-6C95-2CAE-6F14-0C8C98323E3F}"/>
                </a:ext>
              </a:extLst>
            </p:cNvPr>
            <p:cNvGrpSpPr/>
            <p:nvPr/>
          </p:nvGrpSpPr>
          <p:grpSpPr>
            <a:xfrm>
              <a:off x="3122530" y="5014438"/>
              <a:ext cx="2943086" cy="916383"/>
              <a:chOff x="3122530" y="5014438"/>
              <a:chExt cx="2943086" cy="916383"/>
            </a:xfrm>
          </p:grpSpPr>
          <p:sp>
            <p:nvSpPr>
              <p:cNvPr id="14" name="object 12">
                <a:extLst>
                  <a:ext uri="{FF2B5EF4-FFF2-40B4-BE49-F238E27FC236}">
                    <a16:creationId xmlns:a16="http://schemas.microsoft.com/office/drawing/2014/main" id="{3079768F-E05C-9AD4-F1B2-A21DABF2ED81}"/>
                  </a:ext>
                </a:extLst>
              </p:cNvPr>
              <p:cNvSpPr txBox="1"/>
              <p:nvPr/>
            </p:nvSpPr>
            <p:spPr>
              <a:xfrm>
                <a:off x="3122530" y="5014438"/>
                <a:ext cx="2943086" cy="615553"/>
              </a:xfrm>
              <a:prstGeom prst="rect">
                <a:avLst/>
              </a:prstGeom>
              <a:solidFill>
                <a:srgbClr val="EF8D16"/>
              </a:solidFill>
            </p:spPr>
            <p:txBody>
              <a:bodyPr vert="horz" wrap="square" lIns="0" tIns="0" rIns="0" bIns="0" rtlCol="0">
                <a:spAutoFit/>
              </a:bodyPr>
              <a:lstStyle/>
              <a:p>
                <a:pPr algn="ctr">
                  <a:lnSpc>
                    <a:spcPts val="2474"/>
                  </a:lnSpc>
                </a:pPr>
                <a:r>
                  <a:rPr lang="nl-NL" sz="2050" b="1" spc="-11">
                    <a:solidFill>
                      <a:srgbClr val="FFFFFF"/>
                    </a:solidFill>
                    <a:latin typeface="Verdana"/>
                    <a:cs typeface="Verdana"/>
                  </a:rPr>
                  <a:t>Vuurwerkbril en gehoorbescherming</a:t>
                </a:r>
                <a:endParaRPr sz="2050">
                  <a:latin typeface="Verdana"/>
                  <a:cs typeface="Verdana"/>
                </a:endParaRPr>
              </a:p>
            </p:txBody>
          </p:sp>
          <p:sp>
            <p:nvSpPr>
              <p:cNvPr id="42" name="object 12">
                <a:extLst>
                  <a:ext uri="{FF2B5EF4-FFF2-40B4-BE49-F238E27FC236}">
                    <a16:creationId xmlns:a16="http://schemas.microsoft.com/office/drawing/2014/main" id="{B6E09056-26BD-C441-4085-085D0CFD0140}"/>
                  </a:ext>
                </a:extLst>
              </p:cNvPr>
              <p:cNvSpPr txBox="1"/>
              <p:nvPr/>
            </p:nvSpPr>
            <p:spPr>
              <a:xfrm>
                <a:off x="3908447" y="5635868"/>
                <a:ext cx="1296754"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a:solidFill>
                      <a:srgbClr val="FFFFFF"/>
                    </a:solidFill>
                    <a:latin typeface="Verdana"/>
                    <a:cs typeface="Verdana"/>
                  </a:rPr>
                  <a:t>dragen</a:t>
                </a:r>
                <a:endParaRPr sz="2050">
                  <a:latin typeface="Verdana"/>
                  <a:cs typeface="Verdana"/>
                </a:endParaRPr>
              </a:p>
            </p:txBody>
          </p:sp>
        </p:grpSp>
        <p:pic>
          <p:nvPicPr>
            <p:cNvPr id="53" name="Afbeelding 52" descr="Afbeelding met Menselijk gezicht, tekening, schets, tekenfilm&#10;&#10;Automatisch gegenereerde beschrijving">
              <a:extLst>
                <a:ext uri="{FF2B5EF4-FFF2-40B4-BE49-F238E27FC236}">
                  <a16:creationId xmlns:a16="http://schemas.microsoft.com/office/drawing/2014/main" id="{2A59B475-B4CE-F7AE-A725-E8DFC86EADF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681262" y="2020621"/>
              <a:ext cx="1750024" cy="2572004"/>
            </a:xfrm>
            <a:prstGeom prst="rect">
              <a:avLst/>
            </a:prstGeom>
          </p:spPr>
        </p:pic>
      </p:grpSp>
    </p:spTree>
    <p:extLst>
      <p:ext uri="{BB962C8B-B14F-4D97-AF65-F5344CB8AC3E}">
        <p14:creationId xmlns:p14="http://schemas.microsoft.com/office/powerpoint/2010/main" val="333010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16"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par>
                                <p:cTn id="46" presetID="53" presetClass="entr" presetSubtype="16"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childTnLst>
                          </p:cTn>
                        </p:par>
                        <p:par>
                          <p:cTn id="57" fill="hold">
                            <p:stCondLst>
                              <p:cond delay="2500"/>
                            </p:stCondLst>
                            <p:childTnLst>
                              <p:par>
                                <p:cTn id="58" presetID="2" presetClass="entr" presetSubtype="4"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ppt_x"/>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53" presetClass="entr" presetSubtype="16"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childTnLst>
                          </p:cTn>
                        </p:par>
                        <p:par>
                          <p:cTn id="73" fill="hold">
                            <p:stCondLst>
                              <p:cond delay="3500"/>
                            </p:stCondLst>
                            <p:childTnLst>
                              <p:par>
                                <p:cTn id="74" presetID="2" presetClass="entr" presetSubtype="4"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ppt_x"/>
                                          </p:val>
                                        </p:tav>
                                        <p:tav tm="100000">
                                          <p:val>
                                            <p:strVal val="#ppt_x"/>
                                          </p:val>
                                        </p:tav>
                                      </p:tavLst>
                                    </p:anim>
                                    <p:anim calcmode="lin" valueType="num">
                                      <p:cBhvr additive="base">
                                        <p:cTn id="77" dur="500" fill="hold"/>
                                        <p:tgtEl>
                                          <p:spTgt spid="41"/>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53" presetClass="entr" presetSubtype="16" fill="hold" nodeType="after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Effect transition="in" filter="fade">
                                      <p:cBhvr>
                                        <p:cTn id="83" dur="500"/>
                                        <p:tgtEl>
                                          <p:spTgt spid="52"/>
                                        </p:tgtEl>
                                      </p:cBhvr>
                                    </p:animEffect>
                                  </p:childTnLst>
                                </p:cTn>
                              </p:par>
                            </p:childTnLst>
                          </p:cTn>
                        </p:par>
                        <p:par>
                          <p:cTn id="84" fill="hold">
                            <p:stCondLst>
                              <p:cond delay="4500"/>
                            </p:stCondLst>
                            <p:childTnLst>
                              <p:par>
                                <p:cTn id="85" presetID="53" presetClass="entr" presetSubtype="16"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6" grpId="0" animBg="1"/>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1586A-FF97-084D-9E7E-751449709BC0}"/>
              </a:ext>
            </a:extLst>
          </p:cNvPr>
          <p:cNvSpPr>
            <a:spLocks noGrp="1"/>
          </p:cNvSpPr>
          <p:nvPr>
            <p:ph type="title"/>
          </p:nvPr>
        </p:nvSpPr>
        <p:spPr/>
        <p:txBody>
          <a:bodyPr/>
          <a:lstStyle/>
          <a:p>
            <a:r>
              <a:rPr lang="nl-NL">
                <a:solidFill>
                  <a:schemeClr val="tx1"/>
                </a:solidFill>
              </a:rPr>
              <a:t>VIDEO PIM</a:t>
            </a:r>
          </a:p>
        </p:txBody>
      </p:sp>
      <p:sp>
        <p:nvSpPr>
          <p:cNvPr id="3" name="Tijdelijke aanduiding voor tekst 2">
            <a:extLst>
              <a:ext uri="{FF2B5EF4-FFF2-40B4-BE49-F238E27FC236}">
                <a16:creationId xmlns:a16="http://schemas.microsoft.com/office/drawing/2014/main" id="{EA15C804-6D2A-2F42-A6BB-EC441784A32D}"/>
              </a:ext>
            </a:extLst>
          </p:cNvPr>
          <p:cNvSpPr>
            <a:spLocks noGrp="1"/>
          </p:cNvSpPr>
          <p:nvPr>
            <p:ph type="body" idx="1"/>
          </p:nvPr>
        </p:nvSpPr>
        <p:spPr/>
        <p:txBody>
          <a:bodyPr/>
          <a:lstStyle/>
          <a:p>
            <a:endParaRPr lang="nl-NL"/>
          </a:p>
        </p:txBody>
      </p:sp>
      <p:pic>
        <p:nvPicPr>
          <p:cNvPr id="5" name="Onlinemedia 4" title="Video 4vuurwerkveilig Pim">
            <a:hlinkClick r:id="" action="ppaction://media"/>
            <a:extLst>
              <a:ext uri="{FF2B5EF4-FFF2-40B4-BE49-F238E27FC236}">
                <a16:creationId xmlns:a16="http://schemas.microsoft.com/office/drawing/2014/main" id="{C0ADB679-841E-4074-A1BA-BCFDC5AB2A46}"/>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23954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icon&#10;&#10;Description automatically generated">
            <a:extLst>
              <a:ext uri="{FF2B5EF4-FFF2-40B4-BE49-F238E27FC236}">
                <a16:creationId xmlns:a16="http://schemas.microsoft.com/office/drawing/2014/main" id="{56F1CC46-301E-074C-AE5D-F6D1C70286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6867" y="366303"/>
            <a:ext cx="2146088" cy="2146088"/>
          </a:xfrm>
          <a:prstGeom prst="rect">
            <a:avLst/>
          </a:prstGeom>
        </p:spPr>
      </p:pic>
      <p:pic>
        <p:nvPicPr>
          <p:cNvPr id="7" name="Picture 6" descr="Shape, icon&#10;&#10;Description automatically generated">
            <a:extLst>
              <a:ext uri="{FF2B5EF4-FFF2-40B4-BE49-F238E27FC236}">
                <a16:creationId xmlns:a16="http://schemas.microsoft.com/office/drawing/2014/main" id="{F8028C15-F0E2-744B-8603-B60D767026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7354" y="1386032"/>
            <a:ext cx="1875400" cy="1875400"/>
          </a:xfrm>
          <a:prstGeom prst="rect">
            <a:avLst/>
          </a:prstGeom>
        </p:spPr>
      </p:pic>
      <p:grpSp>
        <p:nvGrpSpPr>
          <p:cNvPr id="2" name="object 2"/>
          <p:cNvGrpSpPr/>
          <p:nvPr/>
        </p:nvGrpSpPr>
        <p:grpSpPr>
          <a:xfrm>
            <a:off x="4134780" y="1439347"/>
            <a:ext cx="3922439" cy="1498600"/>
            <a:chOff x="1162096" y="1279067"/>
            <a:chExt cx="3427729" cy="711835"/>
          </a:xfrm>
        </p:grpSpPr>
        <p:sp>
          <p:nvSpPr>
            <p:cNvPr id="3" name="object 3"/>
            <p:cNvSpPr/>
            <p:nvPr/>
          </p:nvSpPr>
          <p:spPr>
            <a:xfrm>
              <a:off x="1273547" y="1349941"/>
              <a:ext cx="3315970" cy="640715"/>
            </a:xfrm>
            <a:custGeom>
              <a:avLst/>
              <a:gdLst/>
              <a:ahLst/>
              <a:cxnLst/>
              <a:rect l="l" t="t" r="r" b="b"/>
              <a:pathLst>
                <a:path w="3315970" h="640714">
                  <a:moveTo>
                    <a:pt x="12661" y="0"/>
                  </a:moveTo>
                  <a:lnTo>
                    <a:pt x="0" y="566635"/>
                  </a:lnTo>
                  <a:lnTo>
                    <a:pt x="3303308" y="640372"/>
                  </a:lnTo>
                  <a:lnTo>
                    <a:pt x="3315957" y="73736"/>
                  </a:lnTo>
                  <a:lnTo>
                    <a:pt x="12661"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 name="object 4"/>
            <p:cNvSpPr/>
            <p:nvPr/>
          </p:nvSpPr>
          <p:spPr>
            <a:xfrm>
              <a:off x="1162096" y="1279067"/>
              <a:ext cx="3352800" cy="641350"/>
            </a:xfrm>
            <a:custGeom>
              <a:avLst/>
              <a:gdLst/>
              <a:ahLst/>
              <a:cxnLst/>
              <a:rect l="l" t="t" r="r" b="b"/>
              <a:pathLst>
                <a:path w="3352800" h="641350">
                  <a:moveTo>
                    <a:pt x="12649" y="0"/>
                  </a:moveTo>
                  <a:lnTo>
                    <a:pt x="0" y="566635"/>
                  </a:lnTo>
                  <a:lnTo>
                    <a:pt x="3339973" y="641184"/>
                  </a:lnTo>
                  <a:lnTo>
                    <a:pt x="3352622" y="74561"/>
                  </a:lnTo>
                  <a:lnTo>
                    <a:pt x="12649"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43" name="object 43"/>
          <p:cNvSpPr txBox="1">
            <a:spLocks noGrp="1"/>
          </p:cNvSpPr>
          <p:nvPr>
            <p:ph type="title" idx="4294967295"/>
          </p:nvPr>
        </p:nvSpPr>
        <p:spPr>
          <a:xfrm>
            <a:off x="2630579" y="1266603"/>
            <a:ext cx="7058025" cy="1476248"/>
          </a:xfrm>
          <a:prstGeom prst="rect">
            <a:avLst/>
          </a:prstGeom>
        </p:spPr>
        <p:txBody>
          <a:bodyPr vert="horz" wrap="square" lIns="0" tIns="29411" rIns="0" bIns="0" rtlCol="0" anchor="ctr">
            <a:spAutoFit/>
          </a:bodyPr>
          <a:lstStyle/>
          <a:p>
            <a:pPr marL="26737" algn="ctr">
              <a:lnSpc>
                <a:spcPct val="100000"/>
              </a:lnSpc>
              <a:spcBef>
                <a:spcPts val="232"/>
              </a:spcBef>
            </a:pPr>
            <a:r>
              <a:rPr lang="nl-NL" sz="9400">
                <a:solidFill>
                  <a:schemeClr val="accent6"/>
                </a:solidFill>
              </a:rPr>
              <a:t>Einde</a:t>
            </a:r>
            <a:endParaRPr sz="9400">
              <a:solidFill>
                <a:schemeClr val="accent6"/>
              </a:solidFill>
            </a:endParaRPr>
          </a:p>
        </p:txBody>
      </p:sp>
      <p:pic>
        <p:nvPicPr>
          <p:cNvPr id="11" name="Picture 51">
            <a:extLst>
              <a:ext uri="{FF2B5EF4-FFF2-40B4-BE49-F238E27FC236}">
                <a16:creationId xmlns:a16="http://schemas.microsoft.com/office/drawing/2014/main" id="{22422869-F09F-384E-A634-D904ABAF8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2173345" y="2839632"/>
            <a:ext cx="1286074" cy="1286074"/>
          </a:xfrm>
          <a:prstGeom prst="rect">
            <a:avLst/>
          </a:prstGeom>
        </p:spPr>
      </p:pic>
      <p:grpSp>
        <p:nvGrpSpPr>
          <p:cNvPr id="9" name="object 3">
            <a:extLst>
              <a:ext uri="{FF2B5EF4-FFF2-40B4-BE49-F238E27FC236}">
                <a16:creationId xmlns:a16="http://schemas.microsoft.com/office/drawing/2014/main" id="{1306B4AB-09B9-E04F-B0C8-7492DFD8C764}"/>
              </a:ext>
            </a:extLst>
          </p:cNvPr>
          <p:cNvGrpSpPr/>
          <p:nvPr/>
        </p:nvGrpSpPr>
        <p:grpSpPr>
          <a:xfrm>
            <a:off x="2646531" y="3403833"/>
            <a:ext cx="6922253" cy="2014820"/>
            <a:chOff x="1512794" y="191613"/>
            <a:chExt cx="2734945" cy="361315"/>
          </a:xfrm>
        </p:grpSpPr>
        <p:sp>
          <p:nvSpPr>
            <p:cNvPr id="10" name="object 4">
              <a:extLst>
                <a:ext uri="{FF2B5EF4-FFF2-40B4-BE49-F238E27FC236}">
                  <a16:creationId xmlns:a16="http://schemas.microsoft.com/office/drawing/2014/main" id="{17A5C5EE-3C41-9845-97F7-3B11C3FAC08A}"/>
                </a:ext>
              </a:extLst>
            </p:cNvPr>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2" name="object 5">
              <a:extLst>
                <a:ext uri="{FF2B5EF4-FFF2-40B4-BE49-F238E27FC236}">
                  <a16:creationId xmlns:a16="http://schemas.microsoft.com/office/drawing/2014/main" id="{CA470276-3204-0347-A242-63D62078DBAF}"/>
                </a:ext>
              </a:extLst>
            </p:cNvPr>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14" name="object 22">
            <a:extLst>
              <a:ext uri="{FF2B5EF4-FFF2-40B4-BE49-F238E27FC236}">
                <a16:creationId xmlns:a16="http://schemas.microsoft.com/office/drawing/2014/main" id="{9EAAE75F-DF47-FC4C-8A4A-1FCD13D515CD}"/>
              </a:ext>
            </a:extLst>
          </p:cNvPr>
          <p:cNvSpPr txBox="1">
            <a:spLocks/>
          </p:cNvSpPr>
          <p:nvPr/>
        </p:nvSpPr>
        <p:spPr>
          <a:xfrm>
            <a:off x="2095061" y="3431073"/>
            <a:ext cx="8458145" cy="1687641"/>
          </a:xfrm>
          <a:prstGeom prst="rect">
            <a:avLst/>
          </a:prstGeom>
        </p:spPr>
        <p:txBody>
          <a:bodyPr vert="horz" wrap="square" lIns="0" tIns="25400" rIns="0" bIns="0" rtlCol="0" anchor="ctr">
            <a:spAutoFit/>
          </a:bodyPr>
          <a:lst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a:lstStyle>
          <a:p>
            <a:pPr marL="26737" algn="ctr">
              <a:lnSpc>
                <a:spcPct val="100000"/>
              </a:lnSpc>
              <a:spcBef>
                <a:spcPts val="200"/>
              </a:spcBef>
            </a:pPr>
            <a:r>
              <a:rPr lang="en-GB" sz="3600">
                <a:solidFill>
                  <a:schemeClr val="accent6"/>
                </a:solidFill>
              </a:rPr>
              <a:t>Test de </a:t>
            </a:r>
            <a:r>
              <a:rPr lang="en-GB" sz="3600" err="1">
                <a:solidFill>
                  <a:schemeClr val="accent6"/>
                </a:solidFill>
              </a:rPr>
              <a:t>kennis</a:t>
            </a:r>
            <a:r>
              <a:rPr lang="en-GB" sz="3600">
                <a:solidFill>
                  <a:schemeClr val="accent6"/>
                </a:solidFill>
              </a:rPr>
              <a:t> van je </a:t>
            </a:r>
            <a:r>
              <a:rPr lang="en-GB" sz="3600" err="1">
                <a:solidFill>
                  <a:schemeClr val="accent6"/>
                </a:solidFill>
              </a:rPr>
              <a:t>ouders</a:t>
            </a:r>
            <a:r>
              <a:rPr lang="en-GB" sz="3600">
                <a:solidFill>
                  <a:schemeClr val="accent6"/>
                </a:solidFill>
              </a:rPr>
              <a:t>/</a:t>
            </a:r>
            <a:r>
              <a:rPr lang="en-GB" sz="3600" err="1">
                <a:solidFill>
                  <a:schemeClr val="accent6"/>
                </a:solidFill>
              </a:rPr>
              <a:t>verzorgers</a:t>
            </a:r>
            <a:r>
              <a:rPr lang="en-GB" sz="3600">
                <a:solidFill>
                  <a:schemeClr val="accent6"/>
                </a:solidFill>
              </a:rPr>
              <a:t> met de </a:t>
            </a:r>
            <a:r>
              <a:rPr lang="en-GB" sz="3600" err="1">
                <a:solidFill>
                  <a:schemeClr val="accent6"/>
                </a:solidFill>
              </a:rPr>
              <a:t>huiswerkopdracht</a:t>
            </a:r>
            <a:r>
              <a:rPr lang="en-GB" sz="3600">
                <a:solidFill>
                  <a:schemeClr val="accent6"/>
                </a:solidFill>
              </a:rPr>
              <a:t>!</a:t>
            </a:r>
          </a:p>
        </p:txBody>
      </p:sp>
    </p:spTree>
    <p:extLst>
      <p:ext uri="{BB962C8B-B14F-4D97-AF65-F5344CB8AC3E}">
        <p14:creationId xmlns:p14="http://schemas.microsoft.com/office/powerpoint/2010/main" val="409312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 calcmode="lin" valueType="num">
                                      <p:cBhvr>
                                        <p:cTn id="15" dur="500" fill="hold"/>
                                        <p:tgtEl>
                                          <p:spTgt spid="43"/>
                                        </p:tgtEl>
                                        <p:attrNameLst>
                                          <p:attrName>style.rotation</p:attrName>
                                        </p:attrNameLst>
                                      </p:cBhvr>
                                      <p:tavLst>
                                        <p:tav tm="0">
                                          <p:val>
                                            <p:fltVal val="90"/>
                                          </p:val>
                                        </p:tav>
                                        <p:tav tm="100000">
                                          <p:val>
                                            <p:fltVal val="0"/>
                                          </p:val>
                                        </p:tav>
                                      </p:tavLst>
                                    </p:anim>
                                    <p:animEffect transition="in" filter="fade">
                                      <p:cBhvr>
                                        <p:cTn id="16" dur="500"/>
                                        <p:tgtEl>
                                          <p:spTgt spid="4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8D16"/>
        </a:solidFill>
        <a:effectLst/>
      </p:bgPr>
    </p:bg>
    <p:spTree>
      <p:nvGrpSpPr>
        <p:cNvPr id="1" name=""/>
        <p:cNvGrpSpPr/>
        <p:nvPr/>
      </p:nvGrpSpPr>
      <p:grpSpPr>
        <a:xfrm>
          <a:off x="0" y="0"/>
          <a:ext cx="0" cy="0"/>
          <a:chOff x="0" y="0"/>
          <a:chExt cx="0" cy="0"/>
        </a:xfrm>
      </p:grpSpPr>
      <p:pic>
        <p:nvPicPr>
          <p:cNvPr id="2" name="Afbeelding 1" descr="Afbeelding met kleding, Menselijk gezicht, poster, Modeaccessoire&#10;&#10;Automatisch gegenereerde beschrijving">
            <a:extLst>
              <a:ext uri="{FF2B5EF4-FFF2-40B4-BE49-F238E27FC236}">
                <a16:creationId xmlns:a16="http://schemas.microsoft.com/office/drawing/2014/main" id="{6C386C95-C816-7A39-5797-4D8CF394D0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778515"/>
            <a:ext cx="5326278" cy="5077062"/>
          </a:xfrm>
          <a:prstGeom prst="rect">
            <a:avLst/>
          </a:prstGeom>
        </p:spPr>
      </p:pic>
      <p:pic>
        <p:nvPicPr>
          <p:cNvPr id="4" name="Picture 3">
            <a:extLst>
              <a:ext uri="{FF2B5EF4-FFF2-40B4-BE49-F238E27FC236}">
                <a16:creationId xmlns:a16="http://schemas.microsoft.com/office/drawing/2014/main" id="{E2CE1119-AE6E-FB48-9745-D6DA365F5D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1892337" y="1986049"/>
            <a:ext cx="1738737" cy="1738737"/>
          </a:xfrm>
          <a:prstGeom prst="rect">
            <a:avLst/>
          </a:prstGeom>
        </p:spPr>
      </p:pic>
      <p:pic>
        <p:nvPicPr>
          <p:cNvPr id="5" name="Picture 4">
            <a:extLst>
              <a:ext uri="{FF2B5EF4-FFF2-40B4-BE49-F238E27FC236}">
                <a16:creationId xmlns:a16="http://schemas.microsoft.com/office/drawing/2014/main" id="{BCEE6B2B-AEB6-4049-890D-84FF5C25A1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5178602" y="4435338"/>
            <a:ext cx="1738737" cy="1738737"/>
          </a:xfrm>
          <a:prstGeom prst="rect">
            <a:avLst/>
          </a:prstGeom>
        </p:spPr>
      </p:pic>
      <p:pic>
        <p:nvPicPr>
          <p:cNvPr id="9" name="Picture 8" descr="Logo&#10;&#10;Description automatically generated">
            <a:extLst>
              <a:ext uri="{FF2B5EF4-FFF2-40B4-BE49-F238E27FC236}">
                <a16:creationId xmlns:a16="http://schemas.microsoft.com/office/drawing/2014/main" id="{25C3ABB8-4569-5F46-A3C8-F69B2557B61A}"/>
              </a:ext>
            </a:extLst>
          </p:cNvPr>
          <p:cNvPicPr>
            <a:picLocks noChangeAspect="1"/>
          </p:cNvPicPr>
          <p:nvPr/>
        </p:nvPicPr>
        <p:blipFill>
          <a:blip r:embed="rId5"/>
          <a:stretch>
            <a:fillRect/>
          </a:stretch>
        </p:blipFill>
        <p:spPr>
          <a:xfrm>
            <a:off x="769722" y="1774318"/>
            <a:ext cx="6839166" cy="4478983"/>
          </a:xfrm>
          <a:prstGeom prst="rect">
            <a:avLst/>
          </a:prstGeom>
        </p:spPr>
      </p:pic>
    </p:spTree>
    <p:extLst>
      <p:ext uri="{BB962C8B-B14F-4D97-AF65-F5344CB8AC3E}">
        <p14:creationId xmlns:p14="http://schemas.microsoft.com/office/powerpoint/2010/main" val="29832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
                                        </p:tgtEl>
                                        <p:attrNameLst>
                                          <p:attrName>ppt_x</p:attrName>
                                          <p:attrName>ppt_y</p:attrName>
                                        </p:attrNameLst>
                                      </p:cBhvr>
                                    </p:animMotion>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 fill="hold"/>
                                        <p:tgtEl>
                                          <p:spTgt spid="4"/>
                                        </p:tgtEl>
                                        <p:attrNameLst>
                                          <p:attrName>ppt_w</p:attrName>
                                        </p:attrNameLst>
                                      </p:cBhvr>
                                      <p:tavLst>
                                        <p:tav tm="0">
                                          <p:val>
                                            <p:fltVal val="0"/>
                                          </p:val>
                                        </p:tav>
                                        <p:tav tm="100000">
                                          <p:val>
                                            <p:strVal val="#ppt_w"/>
                                          </p:val>
                                        </p:tav>
                                      </p:tavLst>
                                    </p:anim>
                                    <p:anim calcmode="lin" valueType="num">
                                      <p:cBhvr>
                                        <p:cTn id="14" dur="200" fill="hold"/>
                                        <p:tgtEl>
                                          <p:spTgt spid="4"/>
                                        </p:tgtEl>
                                        <p:attrNameLst>
                                          <p:attrName>ppt_h</p:attrName>
                                        </p:attrNameLst>
                                      </p:cBhvr>
                                      <p:tavLst>
                                        <p:tav tm="0">
                                          <p:val>
                                            <p:fltVal val="0"/>
                                          </p:val>
                                        </p:tav>
                                        <p:tav tm="100000">
                                          <p:val>
                                            <p:strVal val="#ppt_h"/>
                                          </p:val>
                                        </p:tav>
                                      </p:tavLst>
                                    </p:anim>
                                    <p:animEffect transition="in" filter="fade">
                                      <p:cBhvr>
                                        <p:cTn id="15" dur="200"/>
                                        <p:tgtEl>
                                          <p:spTgt spid="4"/>
                                        </p:tgtEl>
                                      </p:cBhvr>
                                    </p:animEffect>
                                  </p:childTnLst>
                                </p:cTn>
                              </p:par>
                            </p:childTnLst>
                          </p:cTn>
                        </p:par>
                        <p:par>
                          <p:cTn id="16" fill="hold">
                            <p:stCondLst>
                              <p:cond delay="7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 fill="hold"/>
                                        <p:tgtEl>
                                          <p:spTgt spid="5"/>
                                        </p:tgtEl>
                                        <p:attrNameLst>
                                          <p:attrName>ppt_w</p:attrName>
                                        </p:attrNameLst>
                                      </p:cBhvr>
                                      <p:tavLst>
                                        <p:tav tm="0">
                                          <p:val>
                                            <p:fltVal val="0"/>
                                          </p:val>
                                        </p:tav>
                                        <p:tav tm="100000">
                                          <p:val>
                                            <p:strVal val="#ppt_w"/>
                                          </p:val>
                                        </p:tav>
                                      </p:tavLst>
                                    </p:anim>
                                    <p:anim calcmode="lin" valueType="num">
                                      <p:cBhvr>
                                        <p:cTn id="20" dur="200" fill="hold"/>
                                        <p:tgtEl>
                                          <p:spTgt spid="5"/>
                                        </p:tgtEl>
                                        <p:attrNameLst>
                                          <p:attrName>ppt_h</p:attrName>
                                        </p:attrNameLst>
                                      </p:cBhvr>
                                      <p:tavLst>
                                        <p:tav tm="0">
                                          <p:val>
                                            <p:fltVal val="0"/>
                                          </p:val>
                                        </p:tav>
                                        <p:tav tm="100000">
                                          <p:val>
                                            <p:strVal val="#ppt_h"/>
                                          </p:val>
                                        </p:tav>
                                      </p:tavLst>
                                    </p:anim>
                                    <p:animEffect transition="in" filter="fade">
                                      <p:cBhvr>
                                        <p:cTn id="21"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A5213EE-8BE9-A349-9960-D65B04DA54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9363279" y="2318312"/>
            <a:ext cx="1286074" cy="1286074"/>
          </a:xfrm>
          <a:prstGeom prst="rect">
            <a:avLst/>
          </a:prstGeom>
        </p:spPr>
      </p:pic>
      <p:pic>
        <p:nvPicPr>
          <p:cNvPr id="32" name="Picture 31" descr="Shape, arrow&#10;&#10;Description automatically generated">
            <a:extLst>
              <a:ext uri="{FF2B5EF4-FFF2-40B4-BE49-F238E27FC236}">
                <a16:creationId xmlns:a16="http://schemas.microsoft.com/office/drawing/2014/main" id="{4E7E60E3-B183-A941-AC21-0DDCC14E3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2004" y="1834843"/>
            <a:ext cx="1093328" cy="1093328"/>
          </a:xfrm>
          <a:prstGeom prst="rect">
            <a:avLst/>
          </a:prstGeom>
        </p:spPr>
      </p:pic>
      <p:grpSp>
        <p:nvGrpSpPr>
          <p:cNvPr id="3" name="object 3"/>
          <p:cNvGrpSpPr/>
          <p:nvPr/>
        </p:nvGrpSpPr>
        <p:grpSpPr>
          <a:xfrm>
            <a:off x="3204424" y="416765"/>
            <a:ext cx="5757779" cy="760663"/>
            <a:chOff x="1512794" y="191613"/>
            <a:chExt cx="2734945" cy="361315"/>
          </a:xfrm>
        </p:grpSpPr>
        <p:sp>
          <p:nvSpPr>
            <p:cNvPr id="4" name="object 4"/>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5" name="object 5"/>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 name="object 8"/>
          <p:cNvSpPr/>
          <p:nvPr/>
        </p:nvSpPr>
        <p:spPr>
          <a:xfrm>
            <a:off x="3033841"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9" name="object 9"/>
          <p:cNvSpPr/>
          <p:nvPr/>
        </p:nvSpPr>
        <p:spPr>
          <a:xfrm>
            <a:off x="6092917"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10" name="object 10"/>
          <p:cNvSpPr/>
          <p:nvPr/>
        </p:nvSpPr>
        <p:spPr>
          <a:xfrm>
            <a:off x="9101193"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grpSp>
        <p:nvGrpSpPr>
          <p:cNvPr id="34" name="Group 33">
            <a:extLst>
              <a:ext uri="{FF2B5EF4-FFF2-40B4-BE49-F238E27FC236}">
                <a16:creationId xmlns:a16="http://schemas.microsoft.com/office/drawing/2014/main" id="{867416AC-D9AD-E54E-A00C-E19DBDB48225}"/>
              </a:ext>
            </a:extLst>
          </p:cNvPr>
          <p:cNvGrpSpPr/>
          <p:nvPr/>
        </p:nvGrpSpPr>
        <p:grpSpPr>
          <a:xfrm>
            <a:off x="6217775" y="2254250"/>
            <a:ext cx="2743523" cy="3350439"/>
            <a:chOff x="6217775" y="2254250"/>
            <a:chExt cx="2743523" cy="3350439"/>
          </a:xfrm>
        </p:grpSpPr>
        <p:pic>
          <p:nvPicPr>
            <p:cNvPr id="61" name="Picture 60" descr="A picture containing spectacles&#10;&#10;Description automatically generated">
              <a:extLst>
                <a:ext uri="{FF2B5EF4-FFF2-40B4-BE49-F238E27FC236}">
                  <a16:creationId xmlns:a16="http://schemas.microsoft.com/office/drawing/2014/main" id="{E27F5388-57E9-BA4D-9CFB-8740E9CD3D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775" y="2254250"/>
              <a:ext cx="2743523" cy="2235463"/>
            </a:xfrm>
            <a:prstGeom prst="rect">
              <a:avLst/>
            </a:prstGeom>
          </p:spPr>
        </p:pic>
        <p:grpSp>
          <p:nvGrpSpPr>
            <p:cNvPr id="25" name="Group 24">
              <a:extLst>
                <a:ext uri="{FF2B5EF4-FFF2-40B4-BE49-F238E27FC236}">
                  <a16:creationId xmlns:a16="http://schemas.microsoft.com/office/drawing/2014/main" id="{93DF4707-8233-A948-A8FD-84852689C6D9}"/>
                </a:ext>
              </a:extLst>
            </p:cNvPr>
            <p:cNvGrpSpPr/>
            <p:nvPr/>
          </p:nvGrpSpPr>
          <p:grpSpPr>
            <a:xfrm>
              <a:off x="6320518" y="4945488"/>
              <a:ext cx="2570368" cy="659201"/>
              <a:chOff x="6320518" y="4945488"/>
              <a:chExt cx="2570368" cy="659201"/>
            </a:xfrm>
          </p:grpSpPr>
          <p:sp>
            <p:nvSpPr>
              <p:cNvPr id="19" name="object 19"/>
              <p:cNvSpPr txBox="1"/>
              <p:nvPr/>
            </p:nvSpPr>
            <p:spPr>
              <a:xfrm>
                <a:off x="6320518" y="5296912"/>
                <a:ext cx="2570368" cy="307777"/>
              </a:xfrm>
              <a:prstGeom prst="rect">
                <a:avLst/>
              </a:prstGeom>
              <a:solidFill>
                <a:srgbClr val="EF8D16"/>
              </a:solidFill>
            </p:spPr>
            <p:txBody>
              <a:bodyPr vert="horz" wrap="square" lIns="0" tIns="0" rIns="0" bIns="0" rtlCol="0">
                <a:spAutoFit/>
              </a:bodyPr>
              <a:lstStyle/>
              <a:p>
                <a:pPr marL="57485" algn="ctr">
                  <a:lnSpc>
                    <a:spcPts val="2411"/>
                  </a:lnSpc>
                </a:pPr>
                <a:r>
                  <a:rPr lang="nl-NL" sz="2050" b="1" spc="-21" dirty="0">
                    <a:solidFill>
                      <a:srgbClr val="FFFFFF"/>
                    </a:solidFill>
                    <a:latin typeface="Verdana"/>
                    <a:cs typeface="Verdana"/>
                  </a:rPr>
                  <a:t>a</a:t>
                </a:r>
                <a:r>
                  <a:rPr sz="2050" b="1" spc="-21" dirty="0" err="1">
                    <a:solidFill>
                      <a:srgbClr val="FFFFFF"/>
                    </a:solidFill>
                    <a:latin typeface="Verdana"/>
                    <a:cs typeface="Verdana"/>
                  </a:rPr>
                  <a:t>fstand</a:t>
                </a:r>
                <a:r>
                  <a:rPr lang="nl-NL" sz="2050" b="1" spc="-21" dirty="0">
                    <a:solidFill>
                      <a:srgbClr val="FFFFFF"/>
                    </a:solidFill>
                    <a:latin typeface="Verdana"/>
                    <a:cs typeface="Verdana"/>
                  </a:rPr>
                  <a:t> houden</a:t>
                </a:r>
                <a:endParaRPr sz="2050" dirty="0">
                  <a:latin typeface="Verdana"/>
                  <a:cs typeface="Verdana"/>
                </a:endParaRPr>
              </a:p>
            </p:txBody>
          </p:sp>
          <p:sp>
            <p:nvSpPr>
              <p:cNvPr id="18" name="object 18"/>
              <p:cNvSpPr txBox="1"/>
              <p:nvPr/>
            </p:nvSpPr>
            <p:spPr>
              <a:xfrm>
                <a:off x="6726659" y="4945488"/>
                <a:ext cx="1894862" cy="354980"/>
              </a:xfrm>
              <a:prstGeom prst="rect">
                <a:avLst/>
              </a:prstGeom>
              <a:solidFill>
                <a:srgbClr val="EF8D16"/>
              </a:solidFill>
            </p:spPr>
            <p:txBody>
              <a:bodyPr vert="horz" wrap="square" lIns="0" tIns="30745" rIns="0" bIns="0" rtlCol="0">
                <a:spAutoFit/>
              </a:bodyPr>
              <a:lstStyle/>
              <a:p>
                <a:pPr marL="28074" algn="ctr">
                  <a:spcBef>
                    <a:spcPts val="240"/>
                  </a:spcBef>
                </a:pPr>
                <a:r>
                  <a:rPr lang="nl-NL" sz="2050" b="1" spc="-21">
                    <a:solidFill>
                      <a:srgbClr val="FFFFFF"/>
                    </a:solidFill>
                    <a:latin typeface="Verdana"/>
                    <a:cs typeface="Verdana"/>
                  </a:rPr>
                  <a:t>Voldoende</a:t>
                </a:r>
                <a:r>
                  <a:rPr lang="nl-NL" sz="2105" b="1" spc="-21">
                    <a:solidFill>
                      <a:srgbClr val="FFFFFF"/>
                    </a:solidFill>
                    <a:latin typeface="Verdana"/>
                    <a:cs typeface="Verdana"/>
                  </a:rPr>
                  <a:t> </a:t>
                </a:r>
                <a:endParaRPr sz="2105">
                  <a:latin typeface="Verdana"/>
                  <a:cs typeface="Verdana"/>
                </a:endParaRPr>
              </a:p>
            </p:txBody>
          </p:sp>
        </p:grpSp>
      </p:grpSp>
      <p:sp>
        <p:nvSpPr>
          <p:cNvPr id="22" name="object 22"/>
          <p:cNvSpPr txBox="1">
            <a:spLocks noGrp="1"/>
          </p:cNvSpPr>
          <p:nvPr>
            <p:ph type="title"/>
          </p:nvPr>
        </p:nvSpPr>
        <p:spPr>
          <a:xfrm>
            <a:off x="3299131" y="398608"/>
            <a:ext cx="5529179" cy="656590"/>
          </a:xfrm>
          <a:prstGeom prst="rect">
            <a:avLst/>
          </a:prstGeom>
        </p:spPr>
        <p:txBody>
          <a:bodyPr vert="horz" wrap="square" lIns="0" tIns="25400" rIns="0" bIns="0" rtlCol="0" anchor="ctr">
            <a:spAutoFit/>
          </a:bodyPr>
          <a:lstStyle/>
          <a:p>
            <a:pPr marL="26737" algn="ctr">
              <a:lnSpc>
                <a:spcPct val="100000"/>
              </a:lnSpc>
              <a:spcBef>
                <a:spcPts val="200"/>
              </a:spcBef>
            </a:pPr>
            <a:r>
              <a:rPr sz="4100" dirty="0">
                <a:solidFill>
                  <a:schemeClr val="accent6"/>
                </a:solidFill>
              </a:rPr>
              <a:t>4vuurwerkveilig tips</a:t>
            </a:r>
          </a:p>
        </p:txBody>
      </p:sp>
      <p:grpSp>
        <p:nvGrpSpPr>
          <p:cNvPr id="41" name="Group 40">
            <a:extLst>
              <a:ext uri="{FF2B5EF4-FFF2-40B4-BE49-F238E27FC236}">
                <a16:creationId xmlns:a16="http://schemas.microsoft.com/office/drawing/2014/main" id="{AB0BCA1E-94FC-BF4B-9465-A3620595FC42}"/>
              </a:ext>
            </a:extLst>
          </p:cNvPr>
          <p:cNvGrpSpPr/>
          <p:nvPr/>
        </p:nvGrpSpPr>
        <p:grpSpPr>
          <a:xfrm>
            <a:off x="9270832" y="2180751"/>
            <a:ext cx="2592821" cy="3407475"/>
            <a:chOff x="9270832" y="2180751"/>
            <a:chExt cx="2592821" cy="3407475"/>
          </a:xfrm>
        </p:grpSpPr>
        <p:pic>
          <p:nvPicPr>
            <p:cNvPr id="67" name="Picture 66">
              <a:extLst>
                <a:ext uri="{FF2B5EF4-FFF2-40B4-BE49-F238E27FC236}">
                  <a16:creationId xmlns:a16="http://schemas.microsoft.com/office/drawing/2014/main" id="{6CCF7709-C7B2-CE40-8E95-D51147F5EB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0832" y="2180751"/>
              <a:ext cx="2507560" cy="2322576"/>
            </a:xfrm>
            <a:prstGeom prst="rect">
              <a:avLst/>
            </a:prstGeom>
          </p:spPr>
        </p:pic>
        <p:grpSp>
          <p:nvGrpSpPr>
            <p:cNvPr id="26" name="Group 25">
              <a:extLst>
                <a:ext uri="{FF2B5EF4-FFF2-40B4-BE49-F238E27FC236}">
                  <a16:creationId xmlns:a16="http://schemas.microsoft.com/office/drawing/2014/main" id="{2E688331-C0D5-7B40-8758-233A10D3FA1B}"/>
                </a:ext>
              </a:extLst>
            </p:cNvPr>
            <p:cNvGrpSpPr/>
            <p:nvPr/>
          </p:nvGrpSpPr>
          <p:grpSpPr>
            <a:xfrm>
              <a:off x="9356096" y="4956830"/>
              <a:ext cx="2507557" cy="631396"/>
              <a:chOff x="9356096" y="4956830"/>
              <a:chExt cx="2507557" cy="631396"/>
            </a:xfrm>
          </p:grpSpPr>
          <p:sp>
            <p:nvSpPr>
              <p:cNvPr id="29" name="object 12">
                <a:extLst>
                  <a:ext uri="{FF2B5EF4-FFF2-40B4-BE49-F238E27FC236}">
                    <a16:creationId xmlns:a16="http://schemas.microsoft.com/office/drawing/2014/main" id="{9E7D34F3-A3D9-1F46-9CDA-B0BD2171D62B}"/>
                  </a:ext>
                </a:extLst>
              </p:cNvPr>
              <p:cNvSpPr txBox="1"/>
              <p:nvPr/>
            </p:nvSpPr>
            <p:spPr>
              <a:xfrm>
                <a:off x="9356096" y="5293273"/>
                <a:ext cx="2507557"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a:solidFill>
                      <a:srgbClr val="FFFFFF"/>
                    </a:solidFill>
                    <a:latin typeface="Verdana"/>
                    <a:cs typeface="Verdana"/>
                  </a:rPr>
                  <a:t>kleding dragen</a:t>
                </a:r>
                <a:endParaRPr sz="2050">
                  <a:latin typeface="Verdana"/>
                  <a:cs typeface="Verdana"/>
                </a:endParaRPr>
              </a:p>
            </p:txBody>
          </p:sp>
          <p:sp>
            <p:nvSpPr>
              <p:cNvPr id="20" name="object 20"/>
              <p:cNvSpPr txBox="1"/>
              <p:nvPr/>
            </p:nvSpPr>
            <p:spPr>
              <a:xfrm>
                <a:off x="9932584" y="4956830"/>
                <a:ext cx="1354580" cy="354980"/>
              </a:xfrm>
              <a:prstGeom prst="rect">
                <a:avLst/>
              </a:prstGeom>
              <a:solidFill>
                <a:srgbClr val="EF8D16"/>
              </a:solidFill>
            </p:spPr>
            <p:txBody>
              <a:bodyPr vert="horz" wrap="square" lIns="0" tIns="30745" rIns="0" bIns="0" rtlCol="0">
                <a:spAutoFit/>
              </a:bodyPr>
              <a:lstStyle/>
              <a:p>
                <a:pPr marL="32085" algn="ctr">
                  <a:spcBef>
                    <a:spcPts val="240"/>
                  </a:spcBef>
                </a:pPr>
                <a:r>
                  <a:rPr lang="nl-NL" sz="2050" b="1" spc="-21">
                    <a:solidFill>
                      <a:srgbClr val="FFFFFF"/>
                    </a:solidFill>
                    <a:latin typeface="Verdana"/>
                    <a:cs typeface="Verdana"/>
                  </a:rPr>
                  <a:t>Veilige</a:t>
                </a:r>
                <a:endParaRPr sz="2050">
                  <a:latin typeface="Verdana"/>
                  <a:cs typeface="Verdana"/>
                </a:endParaRPr>
              </a:p>
            </p:txBody>
          </p:sp>
        </p:grpSp>
      </p:grpSp>
      <p:pic>
        <p:nvPicPr>
          <p:cNvPr id="31" name="Picture 30" descr="Shape, arrow&#10;&#10;Description automatically generated">
            <a:extLst>
              <a:ext uri="{FF2B5EF4-FFF2-40B4-BE49-F238E27FC236}">
                <a16:creationId xmlns:a16="http://schemas.microsoft.com/office/drawing/2014/main" id="{979EA84C-AF23-424B-A1E5-EE4A654135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2602" y="3493983"/>
            <a:ext cx="1093328" cy="1093328"/>
          </a:xfrm>
          <a:prstGeom prst="rect">
            <a:avLst/>
          </a:prstGeom>
        </p:spPr>
      </p:pic>
      <p:grpSp>
        <p:nvGrpSpPr>
          <p:cNvPr id="33" name="Group 32">
            <a:extLst>
              <a:ext uri="{FF2B5EF4-FFF2-40B4-BE49-F238E27FC236}">
                <a16:creationId xmlns:a16="http://schemas.microsoft.com/office/drawing/2014/main" id="{314A283F-0A92-E941-A02B-90AA972FF057}"/>
              </a:ext>
            </a:extLst>
          </p:cNvPr>
          <p:cNvGrpSpPr/>
          <p:nvPr/>
        </p:nvGrpSpPr>
        <p:grpSpPr>
          <a:xfrm>
            <a:off x="1939925" y="2096231"/>
            <a:ext cx="682625" cy="536575"/>
            <a:chOff x="1939925" y="2270125"/>
            <a:chExt cx="682625" cy="536575"/>
          </a:xfrm>
        </p:grpSpPr>
        <p:sp>
          <p:nvSpPr>
            <p:cNvPr id="15" name="Freeform 14">
              <a:extLst>
                <a:ext uri="{FF2B5EF4-FFF2-40B4-BE49-F238E27FC236}">
                  <a16:creationId xmlns:a16="http://schemas.microsoft.com/office/drawing/2014/main" id="{CA51E07A-ADFA-6343-9541-29D83CD6DE91}"/>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6" name="Freeform 15">
              <a:extLst>
                <a:ext uri="{FF2B5EF4-FFF2-40B4-BE49-F238E27FC236}">
                  <a16:creationId xmlns:a16="http://schemas.microsoft.com/office/drawing/2014/main" id="{147398C5-0BEE-0D4F-8FA9-8FF0112EAD91}"/>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7" name="Freeform 16">
              <a:extLst>
                <a:ext uri="{FF2B5EF4-FFF2-40B4-BE49-F238E27FC236}">
                  <a16:creationId xmlns:a16="http://schemas.microsoft.com/office/drawing/2014/main" id="{954C8692-90D7-C44D-84B7-99A551E1E6E7}"/>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sp>
        <p:nvSpPr>
          <p:cNvPr id="21" name="Oval 20">
            <a:extLst>
              <a:ext uri="{FF2B5EF4-FFF2-40B4-BE49-F238E27FC236}">
                <a16:creationId xmlns:a16="http://schemas.microsoft.com/office/drawing/2014/main" id="{350CEF49-80CB-DE49-AE64-1BFF9E1EAC7F}"/>
              </a:ext>
            </a:extLst>
          </p:cNvPr>
          <p:cNvSpPr/>
          <p:nvPr/>
        </p:nvSpPr>
        <p:spPr>
          <a:xfrm>
            <a:off x="866775" y="3448781"/>
            <a:ext cx="123825" cy="123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6" name="Oval 35">
            <a:extLst>
              <a:ext uri="{FF2B5EF4-FFF2-40B4-BE49-F238E27FC236}">
                <a16:creationId xmlns:a16="http://schemas.microsoft.com/office/drawing/2014/main" id="{1481B850-B7F1-1145-9E3E-3A65DBE4F21E}"/>
              </a:ext>
            </a:extLst>
          </p:cNvPr>
          <p:cNvSpPr/>
          <p:nvPr/>
        </p:nvSpPr>
        <p:spPr>
          <a:xfrm>
            <a:off x="679450" y="3621751"/>
            <a:ext cx="209550" cy="209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7" name="Oval 36">
            <a:extLst>
              <a:ext uri="{FF2B5EF4-FFF2-40B4-BE49-F238E27FC236}">
                <a16:creationId xmlns:a16="http://schemas.microsoft.com/office/drawing/2014/main" id="{F9E8522C-B801-F64E-9050-B55D21791C8B}"/>
              </a:ext>
            </a:extLst>
          </p:cNvPr>
          <p:cNvSpPr/>
          <p:nvPr/>
        </p:nvSpPr>
        <p:spPr>
          <a:xfrm>
            <a:off x="704850" y="3912389"/>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nvGrpSpPr>
          <p:cNvPr id="59" name="Group 58">
            <a:extLst>
              <a:ext uri="{FF2B5EF4-FFF2-40B4-BE49-F238E27FC236}">
                <a16:creationId xmlns:a16="http://schemas.microsoft.com/office/drawing/2014/main" id="{2834603C-9FAB-4C48-B73E-C4CCE0F93CD6}"/>
              </a:ext>
            </a:extLst>
          </p:cNvPr>
          <p:cNvGrpSpPr/>
          <p:nvPr/>
        </p:nvGrpSpPr>
        <p:grpSpPr>
          <a:xfrm>
            <a:off x="3647007" y="3158672"/>
            <a:ext cx="318948" cy="519938"/>
            <a:chOff x="3647007" y="3158672"/>
            <a:chExt cx="318948" cy="519938"/>
          </a:xfrm>
        </p:grpSpPr>
        <p:sp>
          <p:nvSpPr>
            <p:cNvPr id="38" name="Oval 37">
              <a:extLst>
                <a:ext uri="{FF2B5EF4-FFF2-40B4-BE49-F238E27FC236}">
                  <a16:creationId xmlns:a16="http://schemas.microsoft.com/office/drawing/2014/main" id="{1BCFF137-4582-AA4F-94DF-BD99335B0BA0}"/>
                </a:ext>
              </a:extLst>
            </p:cNvPr>
            <p:cNvSpPr/>
            <p:nvPr/>
          </p:nvSpPr>
          <p:spPr>
            <a:xfrm>
              <a:off x="3647007" y="3158672"/>
              <a:ext cx="85666" cy="85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9" name="Oval 38">
              <a:extLst>
                <a:ext uri="{FF2B5EF4-FFF2-40B4-BE49-F238E27FC236}">
                  <a16:creationId xmlns:a16="http://schemas.microsoft.com/office/drawing/2014/main" id="{1506E84F-1D1E-B542-B80A-BFD0989421D1}"/>
                </a:ext>
              </a:extLst>
            </p:cNvPr>
            <p:cNvSpPr/>
            <p:nvPr/>
          </p:nvSpPr>
          <p:spPr>
            <a:xfrm>
              <a:off x="3659736" y="3282497"/>
              <a:ext cx="164924" cy="1649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0" name="Oval 39">
              <a:extLst>
                <a:ext uri="{FF2B5EF4-FFF2-40B4-BE49-F238E27FC236}">
                  <a16:creationId xmlns:a16="http://schemas.microsoft.com/office/drawing/2014/main" id="{2BD34D26-C9D4-6249-8126-B38D0DC38A1D}"/>
                </a:ext>
              </a:extLst>
            </p:cNvPr>
            <p:cNvSpPr/>
            <p:nvPr/>
          </p:nvSpPr>
          <p:spPr>
            <a:xfrm>
              <a:off x="3750641" y="3463296"/>
              <a:ext cx="215314" cy="2153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57" name="Group 56">
            <a:extLst>
              <a:ext uri="{FF2B5EF4-FFF2-40B4-BE49-F238E27FC236}">
                <a16:creationId xmlns:a16="http://schemas.microsoft.com/office/drawing/2014/main" id="{18D22C76-6B9C-7E46-8246-4109618A8058}"/>
              </a:ext>
            </a:extLst>
          </p:cNvPr>
          <p:cNvGrpSpPr/>
          <p:nvPr/>
        </p:nvGrpSpPr>
        <p:grpSpPr>
          <a:xfrm>
            <a:off x="4951961" y="1996319"/>
            <a:ext cx="441700" cy="653791"/>
            <a:chOff x="4951961" y="1996319"/>
            <a:chExt cx="441700" cy="653791"/>
          </a:xfrm>
        </p:grpSpPr>
        <p:sp>
          <p:nvSpPr>
            <p:cNvPr id="43" name="Oval 42">
              <a:extLst>
                <a:ext uri="{FF2B5EF4-FFF2-40B4-BE49-F238E27FC236}">
                  <a16:creationId xmlns:a16="http://schemas.microsoft.com/office/drawing/2014/main" id="{6FAADB2B-5C41-CB4D-B205-CB2BF0395CFA}"/>
                </a:ext>
              </a:extLst>
            </p:cNvPr>
            <p:cNvSpPr/>
            <p:nvPr/>
          </p:nvSpPr>
          <p:spPr>
            <a:xfrm>
              <a:off x="4951961" y="1996319"/>
              <a:ext cx="273806" cy="2738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4" name="Oval 43">
              <a:extLst>
                <a:ext uri="{FF2B5EF4-FFF2-40B4-BE49-F238E27FC236}">
                  <a16:creationId xmlns:a16="http://schemas.microsoft.com/office/drawing/2014/main" id="{D5361323-12E6-4E48-B9CE-89457CA5D44C}"/>
                </a:ext>
              </a:extLst>
            </p:cNvPr>
            <p:cNvSpPr/>
            <p:nvPr/>
          </p:nvSpPr>
          <p:spPr>
            <a:xfrm>
              <a:off x="5184111" y="2254250"/>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5" name="Oval 44">
              <a:extLst>
                <a:ext uri="{FF2B5EF4-FFF2-40B4-BE49-F238E27FC236}">
                  <a16:creationId xmlns:a16="http://schemas.microsoft.com/office/drawing/2014/main" id="{43F1455A-E68F-DE40-97E0-F99E270A8CF7}"/>
                </a:ext>
              </a:extLst>
            </p:cNvPr>
            <p:cNvSpPr/>
            <p:nvPr/>
          </p:nvSpPr>
          <p:spPr>
            <a:xfrm>
              <a:off x="5298411" y="2441575"/>
              <a:ext cx="95250" cy="95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6" name="Oval 45">
              <a:extLst>
                <a:ext uri="{FF2B5EF4-FFF2-40B4-BE49-F238E27FC236}">
                  <a16:creationId xmlns:a16="http://schemas.microsoft.com/office/drawing/2014/main" id="{E349FF55-5CBE-8B43-9CA4-C6A5A06C9B7A}"/>
                </a:ext>
              </a:extLst>
            </p:cNvPr>
            <p:cNvSpPr/>
            <p:nvPr/>
          </p:nvSpPr>
          <p:spPr>
            <a:xfrm>
              <a:off x="5270551" y="2588406"/>
              <a:ext cx="61704" cy="61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48" name="Group 47">
            <a:extLst>
              <a:ext uri="{FF2B5EF4-FFF2-40B4-BE49-F238E27FC236}">
                <a16:creationId xmlns:a16="http://schemas.microsoft.com/office/drawing/2014/main" id="{C5EB88D3-489A-E443-A0FE-7944038B8AC0}"/>
              </a:ext>
            </a:extLst>
          </p:cNvPr>
          <p:cNvGrpSpPr/>
          <p:nvPr/>
        </p:nvGrpSpPr>
        <p:grpSpPr>
          <a:xfrm rot="5400000">
            <a:off x="11292278" y="3778869"/>
            <a:ext cx="593226" cy="466303"/>
            <a:chOff x="1939925" y="2270125"/>
            <a:chExt cx="682625" cy="536575"/>
          </a:xfrm>
        </p:grpSpPr>
        <p:sp>
          <p:nvSpPr>
            <p:cNvPr id="49" name="Freeform 48">
              <a:extLst>
                <a:ext uri="{FF2B5EF4-FFF2-40B4-BE49-F238E27FC236}">
                  <a16:creationId xmlns:a16="http://schemas.microsoft.com/office/drawing/2014/main" id="{29DB8E0E-A451-2E4E-97A0-7A40A29349C2}"/>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50" name="Freeform 49">
              <a:extLst>
                <a:ext uri="{FF2B5EF4-FFF2-40B4-BE49-F238E27FC236}">
                  <a16:creationId xmlns:a16="http://schemas.microsoft.com/office/drawing/2014/main" id="{18D1E4C1-5871-CD4F-BADB-AC426E0758F7}"/>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51" name="Freeform 50">
              <a:extLst>
                <a:ext uri="{FF2B5EF4-FFF2-40B4-BE49-F238E27FC236}">
                  <a16:creationId xmlns:a16="http://schemas.microsoft.com/office/drawing/2014/main" id="{00AD70D0-C961-CA40-86B1-66001AD49664}"/>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pic>
        <p:nvPicPr>
          <p:cNvPr id="35" name="Picture 34" descr="A picture containing text, clock&#10;&#10;Description automatically generated">
            <a:extLst>
              <a:ext uri="{FF2B5EF4-FFF2-40B4-BE49-F238E27FC236}">
                <a16:creationId xmlns:a16="http://schemas.microsoft.com/office/drawing/2014/main" id="{325C77F6-609F-3141-8B15-FECDB12650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520658">
            <a:off x="7775431" y="3032011"/>
            <a:ext cx="796290" cy="782320"/>
          </a:xfrm>
          <a:prstGeom prst="rect">
            <a:avLst/>
          </a:prstGeom>
        </p:spPr>
      </p:pic>
      <p:pic>
        <p:nvPicPr>
          <p:cNvPr id="55" name="Picture 54" descr="A picture containing text, clock&#10;&#10;Description automatically generated">
            <a:extLst>
              <a:ext uri="{FF2B5EF4-FFF2-40B4-BE49-F238E27FC236}">
                <a16:creationId xmlns:a16="http://schemas.microsoft.com/office/drawing/2014/main" id="{A8575FF2-C0B4-424D-ABB8-847A53C7D5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680597">
            <a:off x="6597561" y="3039546"/>
            <a:ext cx="796290" cy="782320"/>
          </a:xfrm>
          <a:prstGeom prst="rect">
            <a:avLst/>
          </a:prstGeom>
        </p:spPr>
      </p:pic>
      <p:grpSp>
        <p:nvGrpSpPr>
          <p:cNvPr id="27" name="Group 26">
            <a:extLst>
              <a:ext uri="{FF2B5EF4-FFF2-40B4-BE49-F238E27FC236}">
                <a16:creationId xmlns:a16="http://schemas.microsoft.com/office/drawing/2014/main" id="{96E12EC2-4C64-E84B-A133-69026756E8BC}"/>
              </a:ext>
            </a:extLst>
          </p:cNvPr>
          <p:cNvGrpSpPr/>
          <p:nvPr/>
        </p:nvGrpSpPr>
        <p:grpSpPr>
          <a:xfrm>
            <a:off x="269084" y="1639599"/>
            <a:ext cx="2676069" cy="3956223"/>
            <a:chOff x="269084" y="1639599"/>
            <a:chExt cx="2676069" cy="3956223"/>
          </a:xfrm>
        </p:grpSpPr>
        <p:grpSp>
          <p:nvGrpSpPr>
            <p:cNvPr id="23" name="Group 22">
              <a:extLst>
                <a:ext uri="{FF2B5EF4-FFF2-40B4-BE49-F238E27FC236}">
                  <a16:creationId xmlns:a16="http://schemas.microsoft.com/office/drawing/2014/main" id="{0589F9E4-C900-F447-B3A5-4E26C26AB573}"/>
                </a:ext>
              </a:extLst>
            </p:cNvPr>
            <p:cNvGrpSpPr/>
            <p:nvPr/>
          </p:nvGrpSpPr>
          <p:grpSpPr>
            <a:xfrm>
              <a:off x="574479" y="4954320"/>
              <a:ext cx="1876156" cy="641502"/>
              <a:chOff x="574479" y="4954320"/>
              <a:chExt cx="1876156" cy="641502"/>
            </a:xfrm>
          </p:grpSpPr>
          <p:sp>
            <p:nvSpPr>
              <p:cNvPr id="6" name="object 6"/>
              <p:cNvSpPr txBox="1"/>
              <p:nvPr/>
            </p:nvSpPr>
            <p:spPr>
              <a:xfrm>
                <a:off x="741383" y="4954320"/>
                <a:ext cx="1576642" cy="325998"/>
              </a:xfrm>
              <a:prstGeom prst="rect">
                <a:avLst/>
              </a:prstGeom>
              <a:solidFill>
                <a:srgbClr val="EF8D16"/>
              </a:solidFill>
            </p:spPr>
            <p:txBody>
              <a:bodyPr vert="horz" wrap="square" lIns="0" tIns="30745" rIns="0" bIns="0" rtlCol="0">
                <a:spAutoFit/>
              </a:bodyPr>
              <a:lstStyle/>
              <a:p>
                <a:pPr algn="ctr">
                  <a:lnSpc>
                    <a:spcPts val="2495"/>
                  </a:lnSpc>
                  <a:spcBef>
                    <a:spcPts val="240"/>
                  </a:spcBef>
                </a:pPr>
                <a:r>
                  <a:rPr lang="nl-NL" sz="2050" b="1" spc="-21">
                    <a:solidFill>
                      <a:srgbClr val="FFFFFF"/>
                    </a:solidFill>
                    <a:latin typeface="Verdana"/>
                    <a:cs typeface="Verdana"/>
                  </a:rPr>
                  <a:t>Vind een</a:t>
                </a:r>
                <a:endParaRPr sz="2050">
                  <a:latin typeface="Verdana"/>
                  <a:cs typeface="Verdana"/>
                </a:endParaRPr>
              </a:p>
            </p:txBody>
          </p:sp>
          <p:sp>
            <p:nvSpPr>
              <p:cNvPr id="7" name="object 7"/>
              <p:cNvSpPr txBox="1"/>
              <p:nvPr/>
            </p:nvSpPr>
            <p:spPr>
              <a:xfrm>
                <a:off x="574479" y="5300869"/>
                <a:ext cx="1876156" cy="294953"/>
              </a:xfrm>
              <a:prstGeom prst="rect">
                <a:avLst/>
              </a:prstGeom>
              <a:solidFill>
                <a:srgbClr val="EF8D16"/>
              </a:solidFill>
            </p:spPr>
            <p:txBody>
              <a:bodyPr vert="horz" wrap="square" lIns="0" tIns="0" rIns="0" bIns="0" rtlCol="0">
                <a:spAutoFit/>
              </a:bodyPr>
              <a:lstStyle/>
              <a:p>
                <a:pPr marL="12032" algn="ctr">
                  <a:lnSpc>
                    <a:spcPts val="2474"/>
                  </a:lnSpc>
                </a:pPr>
                <a:r>
                  <a:rPr lang="nl-NL" sz="2050" b="1" spc="-21">
                    <a:solidFill>
                      <a:srgbClr val="FFFFFF"/>
                    </a:solidFill>
                    <a:latin typeface="Verdana"/>
                    <a:cs typeface="Verdana"/>
                  </a:rPr>
                  <a:t>volwassene</a:t>
                </a:r>
                <a:endParaRPr sz="2050">
                  <a:latin typeface="Verdana"/>
                  <a:cs typeface="Verdana"/>
                </a:endParaRPr>
              </a:p>
            </p:txBody>
          </p:sp>
        </p:grpSp>
        <p:pic>
          <p:nvPicPr>
            <p:cNvPr id="58" name="Picture 57" descr="A picture containing player, yellow&#10;&#10;Description automatically generated">
              <a:extLst>
                <a:ext uri="{FF2B5EF4-FFF2-40B4-BE49-F238E27FC236}">
                  <a16:creationId xmlns:a16="http://schemas.microsoft.com/office/drawing/2014/main" id="{3A420A9B-7838-6C4C-882B-F12A7CA838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9084" y="1639599"/>
              <a:ext cx="2676069" cy="3131993"/>
            </a:xfrm>
            <a:prstGeom prst="rect">
              <a:avLst/>
            </a:prstGeom>
          </p:spPr>
        </p:pic>
      </p:grpSp>
      <p:grpSp>
        <p:nvGrpSpPr>
          <p:cNvPr id="64" name="Groep 63">
            <a:extLst>
              <a:ext uri="{FF2B5EF4-FFF2-40B4-BE49-F238E27FC236}">
                <a16:creationId xmlns:a16="http://schemas.microsoft.com/office/drawing/2014/main" id="{A002E915-D2D7-1388-4BC0-216D6CD4EE2D}"/>
              </a:ext>
            </a:extLst>
          </p:cNvPr>
          <p:cNvGrpSpPr/>
          <p:nvPr/>
        </p:nvGrpSpPr>
        <p:grpSpPr>
          <a:xfrm>
            <a:off x="3122530" y="2020621"/>
            <a:ext cx="2943086" cy="3910200"/>
            <a:chOff x="3122530" y="2020621"/>
            <a:chExt cx="2943086" cy="3910200"/>
          </a:xfrm>
        </p:grpSpPr>
        <p:grpSp>
          <p:nvGrpSpPr>
            <p:cNvPr id="63" name="Groep 62">
              <a:extLst>
                <a:ext uri="{FF2B5EF4-FFF2-40B4-BE49-F238E27FC236}">
                  <a16:creationId xmlns:a16="http://schemas.microsoft.com/office/drawing/2014/main" id="{C61BAB93-6C95-2CAE-6F14-0C8C98323E3F}"/>
                </a:ext>
              </a:extLst>
            </p:cNvPr>
            <p:cNvGrpSpPr/>
            <p:nvPr/>
          </p:nvGrpSpPr>
          <p:grpSpPr>
            <a:xfrm>
              <a:off x="3122530" y="5014438"/>
              <a:ext cx="2943086" cy="916383"/>
              <a:chOff x="3122530" y="5014438"/>
              <a:chExt cx="2943086" cy="916383"/>
            </a:xfrm>
          </p:grpSpPr>
          <p:sp>
            <p:nvSpPr>
              <p:cNvPr id="14" name="object 12">
                <a:extLst>
                  <a:ext uri="{FF2B5EF4-FFF2-40B4-BE49-F238E27FC236}">
                    <a16:creationId xmlns:a16="http://schemas.microsoft.com/office/drawing/2014/main" id="{3079768F-E05C-9AD4-F1B2-A21DABF2ED81}"/>
                  </a:ext>
                </a:extLst>
              </p:cNvPr>
              <p:cNvSpPr txBox="1"/>
              <p:nvPr/>
            </p:nvSpPr>
            <p:spPr>
              <a:xfrm>
                <a:off x="3122530" y="5014438"/>
                <a:ext cx="2943086" cy="615553"/>
              </a:xfrm>
              <a:prstGeom prst="rect">
                <a:avLst/>
              </a:prstGeom>
              <a:solidFill>
                <a:srgbClr val="EF8D16"/>
              </a:solidFill>
            </p:spPr>
            <p:txBody>
              <a:bodyPr vert="horz" wrap="square" lIns="0" tIns="0" rIns="0" bIns="0" rtlCol="0">
                <a:spAutoFit/>
              </a:bodyPr>
              <a:lstStyle/>
              <a:p>
                <a:pPr algn="ctr">
                  <a:lnSpc>
                    <a:spcPts val="2474"/>
                  </a:lnSpc>
                </a:pPr>
                <a:r>
                  <a:rPr lang="nl-NL" sz="2050" b="1" spc="-11" dirty="0">
                    <a:solidFill>
                      <a:srgbClr val="FFFFFF"/>
                    </a:solidFill>
                    <a:latin typeface="Verdana"/>
                    <a:cs typeface="Verdana"/>
                  </a:rPr>
                  <a:t>Vuurwerkbril en gehoorbescherming</a:t>
                </a:r>
                <a:endParaRPr sz="2050" dirty="0">
                  <a:latin typeface="Verdana"/>
                  <a:cs typeface="Verdana"/>
                </a:endParaRPr>
              </a:p>
            </p:txBody>
          </p:sp>
          <p:sp>
            <p:nvSpPr>
              <p:cNvPr id="42" name="object 12">
                <a:extLst>
                  <a:ext uri="{FF2B5EF4-FFF2-40B4-BE49-F238E27FC236}">
                    <a16:creationId xmlns:a16="http://schemas.microsoft.com/office/drawing/2014/main" id="{B6E09056-26BD-C441-4085-085D0CFD0140}"/>
                  </a:ext>
                </a:extLst>
              </p:cNvPr>
              <p:cNvSpPr txBox="1"/>
              <p:nvPr/>
            </p:nvSpPr>
            <p:spPr>
              <a:xfrm>
                <a:off x="3908447" y="5635868"/>
                <a:ext cx="1296754"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a:solidFill>
                      <a:srgbClr val="FFFFFF"/>
                    </a:solidFill>
                    <a:latin typeface="Verdana"/>
                    <a:cs typeface="Verdana"/>
                  </a:rPr>
                  <a:t>dragen</a:t>
                </a:r>
                <a:endParaRPr sz="2050">
                  <a:latin typeface="Verdana"/>
                  <a:cs typeface="Verdana"/>
                </a:endParaRPr>
              </a:p>
            </p:txBody>
          </p:sp>
        </p:grpSp>
        <p:pic>
          <p:nvPicPr>
            <p:cNvPr id="53" name="Afbeelding 52" descr="Afbeelding met Menselijk gezicht, tekening, schets, tekenfilm&#10;&#10;Automatisch gegenereerde beschrijving">
              <a:extLst>
                <a:ext uri="{FF2B5EF4-FFF2-40B4-BE49-F238E27FC236}">
                  <a16:creationId xmlns:a16="http://schemas.microsoft.com/office/drawing/2014/main" id="{2A59B475-B4CE-F7AE-A725-E8DFC86EA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81262" y="2020621"/>
              <a:ext cx="1750024" cy="2572004"/>
            </a:xfrm>
            <a:prstGeom prst="rect">
              <a:avLst/>
            </a:prstGeom>
          </p:spPr>
        </p:pic>
      </p:grpSp>
      <p:pic>
        <p:nvPicPr>
          <p:cNvPr id="11" name="Afbeelding 10" descr="Afbeelding met tekst, Lettertype, schermopname, Graphics&#10;&#10;Automatisch gegenereerde beschrijving">
            <a:extLst>
              <a:ext uri="{FF2B5EF4-FFF2-40B4-BE49-F238E27FC236}">
                <a16:creationId xmlns:a16="http://schemas.microsoft.com/office/drawing/2014/main" id="{6FC6832E-D03D-58FF-D0C8-72BDC49F49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43874" y="241800"/>
            <a:ext cx="1362282" cy="1709874"/>
          </a:xfrm>
          <a:prstGeom prst="rect">
            <a:avLst/>
          </a:prstGeom>
        </p:spPr>
      </p:pic>
    </p:spTree>
    <p:extLst>
      <p:ext uri="{BB962C8B-B14F-4D97-AF65-F5344CB8AC3E}">
        <p14:creationId xmlns:p14="http://schemas.microsoft.com/office/powerpoint/2010/main" val="176963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16"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par>
                                <p:cTn id="46" presetID="53" presetClass="entr" presetSubtype="16"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childTnLst>
                          </p:cTn>
                        </p:par>
                        <p:par>
                          <p:cTn id="57" fill="hold">
                            <p:stCondLst>
                              <p:cond delay="2500"/>
                            </p:stCondLst>
                            <p:childTnLst>
                              <p:par>
                                <p:cTn id="58" presetID="2" presetClass="entr" presetSubtype="4"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ppt_x"/>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53" presetClass="entr" presetSubtype="16"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childTnLst>
                          </p:cTn>
                        </p:par>
                        <p:par>
                          <p:cTn id="73" fill="hold">
                            <p:stCondLst>
                              <p:cond delay="3500"/>
                            </p:stCondLst>
                            <p:childTnLst>
                              <p:par>
                                <p:cTn id="74" presetID="2" presetClass="entr" presetSubtype="4"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ppt_x"/>
                                          </p:val>
                                        </p:tav>
                                        <p:tav tm="100000">
                                          <p:val>
                                            <p:strVal val="#ppt_x"/>
                                          </p:val>
                                        </p:tav>
                                      </p:tavLst>
                                    </p:anim>
                                    <p:anim calcmode="lin" valueType="num">
                                      <p:cBhvr additive="base">
                                        <p:cTn id="77" dur="500" fill="hold"/>
                                        <p:tgtEl>
                                          <p:spTgt spid="41"/>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53" presetClass="entr" presetSubtype="16" fill="hold" nodeType="after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Effect transition="in" filter="fade">
                                      <p:cBhvr>
                                        <p:cTn id="83" dur="500"/>
                                        <p:tgtEl>
                                          <p:spTgt spid="52"/>
                                        </p:tgtEl>
                                      </p:cBhvr>
                                    </p:animEffect>
                                  </p:childTnLst>
                                </p:cTn>
                              </p:par>
                            </p:childTnLst>
                          </p:cTn>
                        </p:par>
                        <p:par>
                          <p:cTn id="84" fill="hold">
                            <p:stCondLst>
                              <p:cond delay="4500"/>
                            </p:stCondLst>
                            <p:childTnLst>
                              <p:par>
                                <p:cTn id="85" presetID="53" presetClass="entr" presetSubtype="16"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childTnLst>
                          </p:cTn>
                        </p:par>
                        <p:par>
                          <p:cTn id="90" fill="hold">
                            <p:stCondLst>
                              <p:cond delay="5000"/>
                            </p:stCondLst>
                            <p:childTnLst>
                              <p:par>
                                <p:cTn id="91" presetID="10" presetClass="entr" presetSubtype="0" fill="hold" nodeType="afterEffect">
                                  <p:stCondLst>
                                    <p:cond delay="50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A picture containing map&#10;&#10;Description automatically generated">
            <a:extLst>
              <a:ext uri="{FF2B5EF4-FFF2-40B4-BE49-F238E27FC236}">
                <a16:creationId xmlns:a16="http://schemas.microsoft.com/office/drawing/2014/main" id="{2E21F633-46FD-5047-B734-9981BFDA48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3384" y="1299103"/>
            <a:ext cx="2016914" cy="2340012"/>
          </a:xfrm>
          <a:prstGeom prst="rect">
            <a:avLst/>
          </a:prstGeom>
        </p:spPr>
      </p:pic>
      <p:pic>
        <p:nvPicPr>
          <p:cNvPr id="83" name="Picture 82" descr="A picture containing map&#10;&#10;Description automatically generated">
            <a:extLst>
              <a:ext uri="{FF2B5EF4-FFF2-40B4-BE49-F238E27FC236}">
                <a16:creationId xmlns:a16="http://schemas.microsoft.com/office/drawing/2014/main" id="{0A5C9390-7D28-A54F-881E-2CBAD96A89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87979" y="2373937"/>
            <a:ext cx="2016914" cy="2340012"/>
          </a:xfrm>
          <a:prstGeom prst="rect">
            <a:avLst/>
          </a:prstGeom>
        </p:spPr>
      </p:pic>
      <p:pic>
        <p:nvPicPr>
          <p:cNvPr id="84" name="Picture 83" descr="A picture containing map&#10;&#10;Description automatically generated">
            <a:extLst>
              <a:ext uri="{FF2B5EF4-FFF2-40B4-BE49-F238E27FC236}">
                <a16:creationId xmlns:a16="http://schemas.microsoft.com/office/drawing/2014/main" id="{D4BDAC0A-0566-9741-ADB6-CB79A89692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90640" y="1482099"/>
            <a:ext cx="2016914" cy="2340012"/>
          </a:xfrm>
          <a:prstGeom prst="rect">
            <a:avLst/>
          </a:prstGeom>
        </p:spPr>
      </p:pic>
      <p:sp>
        <p:nvSpPr>
          <p:cNvPr id="57" name="object 6">
            <a:extLst>
              <a:ext uri="{FF2B5EF4-FFF2-40B4-BE49-F238E27FC236}">
                <a16:creationId xmlns:a16="http://schemas.microsoft.com/office/drawing/2014/main" id="{A3DC1125-246E-D340-8830-3427C37337F7}"/>
              </a:ext>
            </a:extLst>
          </p:cNvPr>
          <p:cNvSpPr/>
          <p:nvPr/>
        </p:nvSpPr>
        <p:spPr>
          <a:xfrm>
            <a:off x="4450820" y="568823"/>
            <a:ext cx="3363890" cy="584422"/>
          </a:xfrm>
          <a:custGeom>
            <a:avLst/>
            <a:gdLst/>
            <a:ahLst/>
            <a:cxnLst/>
            <a:rect l="l" t="t" r="r" b="b"/>
            <a:pathLst>
              <a:path w="3434715" h="299720">
                <a:moveTo>
                  <a:pt x="3431514" y="0"/>
                </a:moveTo>
                <a:lnTo>
                  <a:pt x="0" y="34417"/>
                </a:lnTo>
                <a:lnTo>
                  <a:pt x="2666" y="299567"/>
                </a:lnTo>
                <a:lnTo>
                  <a:pt x="3434168" y="265137"/>
                </a:lnTo>
                <a:lnTo>
                  <a:pt x="3431514"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58" name="object 7">
            <a:extLst>
              <a:ext uri="{FF2B5EF4-FFF2-40B4-BE49-F238E27FC236}">
                <a16:creationId xmlns:a16="http://schemas.microsoft.com/office/drawing/2014/main" id="{DDC83D46-21CE-5A4B-A9C0-8CC1B9F9B7EB}"/>
              </a:ext>
            </a:extLst>
          </p:cNvPr>
          <p:cNvSpPr/>
          <p:nvPr/>
        </p:nvSpPr>
        <p:spPr>
          <a:xfrm>
            <a:off x="4395651" y="435259"/>
            <a:ext cx="3363890" cy="658713"/>
          </a:xfrm>
          <a:custGeom>
            <a:avLst/>
            <a:gdLst/>
            <a:ahLst/>
            <a:cxnLst/>
            <a:rect l="l" t="t" r="r" b="b"/>
            <a:pathLst>
              <a:path w="3434715" h="337820">
                <a:moveTo>
                  <a:pt x="3431514" y="0"/>
                </a:moveTo>
                <a:lnTo>
                  <a:pt x="0" y="34429"/>
                </a:lnTo>
                <a:lnTo>
                  <a:pt x="3048" y="337375"/>
                </a:lnTo>
                <a:lnTo>
                  <a:pt x="3434549" y="302945"/>
                </a:lnTo>
                <a:lnTo>
                  <a:pt x="3431514"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sp>
        <p:nvSpPr>
          <p:cNvPr id="59" name="object 12">
            <a:extLst>
              <a:ext uri="{FF2B5EF4-FFF2-40B4-BE49-F238E27FC236}">
                <a16:creationId xmlns:a16="http://schemas.microsoft.com/office/drawing/2014/main" id="{984D212D-D896-034A-8121-1517C67D463A}"/>
              </a:ext>
            </a:extLst>
          </p:cNvPr>
          <p:cNvSpPr txBox="1">
            <a:spLocks/>
          </p:cNvSpPr>
          <p:nvPr/>
        </p:nvSpPr>
        <p:spPr>
          <a:xfrm>
            <a:off x="3820093" y="396430"/>
            <a:ext cx="4521800" cy="671979"/>
          </a:xfrm>
          <a:prstGeom prst="rect">
            <a:avLst/>
          </a:prstGeom>
        </p:spPr>
        <p:txBody>
          <a:bodyPr vert="horz" wrap="square" lIns="0" tIns="25400" rIns="0" bIns="0" rtlCol="0" anchor="ctr">
            <a:spAutoFit/>
          </a:bodyPr>
          <a:lstStyle>
            <a:lvl1pPr algn="l" defTabSz="914400" rtl="0" eaLnBrk="1" latinLnBrk="0" hangingPunct="1">
              <a:lnSpc>
                <a:spcPct val="90000"/>
              </a:lnSpc>
              <a:spcBef>
                <a:spcPct val="0"/>
              </a:spcBef>
              <a:buNone/>
              <a:defRPr sz="4400" kern="1200">
                <a:solidFill>
                  <a:schemeClr val="tx1"/>
                </a:solidFill>
                <a:latin typeface="Patua One" panose="02000000000000000000" pitchFamily="2" charset="0"/>
                <a:ea typeface="+mj-ea"/>
                <a:cs typeface="+mj-cs"/>
              </a:defRPr>
            </a:lvl1pPr>
          </a:lstStyle>
          <a:p>
            <a:pPr marL="26737" algn="ctr">
              <a:lnSpc>
                <a:spcPct val="100000"/>
              </a:lnSpc>
              <a:spcBef>
                <a:spcPts val="200"/>
              </a:spcBef>
            </a:pPr>
            <a:r>
              <a:rPr lang="en-GB" sz="4200" b="1" err="1">
                <a:solidFill>
                  <a:schemeClr val="accent6"/>
                </a:solidFill>
                <a:latin typeface="Rockwell" panose="02060603020205020403" pitchFamily="18" charset="77"/>
              </a:rPr>
              <a:t>Programma</a:t>
            </a:r>
            <a:endParaRPr lang="en-GB" sz="4200" b="1">
              <a:solidFill>
                <a:schemeClr val="accent6"/>
              </a:solidFill>
              <a:latin typeface="Rockwell" panose="02060603020205020403" pitchFamily="18" charset="77"/>
            </a:endParaRPr>
          </a:p>
        </p:txBody>
      </p:sp>
      <p:grpSp>
        <p:nvGrpSpPr>
          <p:cNvPr id="14" name="Groep 13">
            <a:extLst>
              <a:ext uri="{FF2B5EF4-FFF2-40B4-BE49-F238E27FC236}">
                <a16:creationId xmlns:a16="http://schemas.microsoft.com/office/drawing/2014/main" id="{84445D55-B9E5-CB41-A4F1-9A705595B80E}"/>
              </a:ext>
            </a:extLst>
          </p:cNvPr>
          <p:cNvGrpSpPr/>
          <p:nvPr/>
        </p:nvGrpSpPr>
        <p:grpSpPr>
          <a:xfrm>
            <a:off x="762950" y="2288861"/>
            <a:ext cx="1857959" cy="3168640"/>
            <a:chOff x="762950" y="2288861"/>
            <a:chExt cx="1857959" cy="3168640"/>
          </a:xfrm>
        </p:grpSpPr>
        <p:grpSp>
          <p:nvGrpSpPr>
            <p:cNvPr id="12" name="Groep 11">
              <a:extLst>
                <a:ext uri="{FF2B5EF4-FFF2-40B4-BE49-F238E27FC236}">
                  <a16:creationId xmlns:a16="http://schemas.microsoft.com/office/drawing/2014/main" id="{C7EEDC13-D872-6748-B893-263791196957}"/>
                </a:ext>
              </a:extLst>
            </p:cNvPr>
            <p:cNvGrpSpPr/>
            <p:nvPr/>
          </p:nvGrpSpPr>
          <p:grpSpPr>
            <a:xfrm>
              <a:off x="762950" y="4644020"/>
              <a:ext cx="1857959" cy="813481"/>
              <a:chOff x="762950" y="4644020"/>
              <a:chExt cx="1857959" cy="813481"/>
            </a:xfrm>
          </p:grpSpPr>
          <p:sp>
            <p:nvSpPr>
              <p:cNvPr id="11" name="Rechthoek 10">
                <a:extLst>
                  <a:ext uri="{FF2B5EF4-FFF2-40B4-BE49-F238E27FC236}">
                    <a16:creationId xmlns:a16="http://schemas.microsoft.com/office/drawing/2014/main" id="{A084980D-9216-E546-A0C9-6973AEE27E9A}"/>
                  </a:ext>
                </a:extLst>
              </p:cNvPr>
              <p:cNvSpPr/>
              <p:nvPr/>
            </p:nvSpPr>
            <p:spPr>
              <a:xfrm>
                <a:off x="762950" y="4644020"/>
                <a:ext cx="1857959"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F42AC5CD-BBE0-BC45-845A-D6A46388B064}"/>
                  </a:ext>
                </a:extLst>
              </p:cNvPr>
              <p:cNvSpPr/>
              <p:nvPr/>
            </p:nvSpPr>
            <p:spPr>
              <a:xfrm>
                <a:off x="1049277" y="5031947"/>
                <a:ext cx="1281021"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 name="Group 6">
              <a:extLst>
                <a:ext uri="{FF2B5EF4-FFF2-40B4-BE49-F238E27FC236}">
                  <a16:creationId xmlns:a16="http://schemas.microsoft.com/office/drawing/2014/main" id="{825F83CB-6445-B144-BFA5-A61349AB5E27}"/>
                </a:ext>
              </a:extLst>
            </p:cNvPr>
            <p:cNvGrpSpPr/>
            <p:nvPr/>
          </p:nvGrpSpPr>
          <p:grpSpPr>
            <a:xfrm>
              <a:off x="762951" y="2288861"/>
              <a:ext cx="1723192" cy="3131387"/>
              <a:chOff x="3879937" y="2506534"/>
              <a:chExt cx="1723192" cy="3131387"/>
            </a:xfrm>
          </p:grpSpPr>
          <p:sp>
            <p:nvSpPr>
              <p:cNvPr id="60" name="object 3">
                <a:extLst>
                  <a:ext uri="{FF2B5EF4-FFF2-40B4-BE49-F238E27FC236}">
                    <a16:creationId xmlns:a16="http://schemas.microsoft.com/office/drawing/2014/main" id="{D1872E0F-84C0-484D-86F7-54D05CF2696E}"/>
                  </a:ext>
                </a:extLst>
              </p:cNvPr>
              <p:cNvSpPr txBox="1"/>
              <p:nvPr/>
            </p:nvSpPr>
            <p:spPr>
              <a:xfrm>
                <a:off x="3879937" y="4863586"/>
                <a:ext cx="1723192" cy="774335"/>
              </a:xfrm>
              <a:prstGeom prst="rect">
                <a:avLst/>
              </a:prstGeom>
            </p:spPr>
            <p:txBody>
              <a:bodyPr vert="horz" wrap="square" lIns="0" tIns="42946" rIns="0" bIns="0" rtlCol="0" anchor="t">
                <a:spAutoFit/>
              </a:bodyPr>
              <a:lstStyle/>
              <a:p>
                <a:pPr marL="15875" marR="10160" indent="-15875" algn="ctr" defTabSz="1932584">
                  <a:lnSpc>
                    <a:spcPts val="2748"/>
                  </a:lnSpc>
                  <a:spcBef>
                    <a:spcPts val="338"/>
                  </a:spcBef>
                </a:pPr>
                <a:r>
                  <a:rPr sz="2300" b="1" spc="-74" dirty="0">
                    <a:solidFill>
                      <a:schemeClr val="accent6"/>
                    </a:solidFill>
                    <a:latin typeface="Verdana"/>
                    <a:cs typeface="Verdana"/>
                  </a:rPr>
                  <a:t>V</a:t>
                </a:r>
                <a:r>
                  <a:rPr sz="2300" b="1" dirty="0">
                    <a:solidFill>
                      <a:schemeClr val="accent6"/>
                    </a:solidFill>
                    <a:latin typeface="Verdana"/>
                    <a:cs typeface="Verdana"/>
                  </a:rPr>
                  <a:t>uurwer</a:t>
                </a:r>
                <a:r>
                  <a:rPr sz="2300" b="1" spc="-116" dirty="0">
                    <a:solidFill>
                      <a:schemeClr val="accent6"/>
                    </a:solidFill>
                    <a:latin typeface="Verdana"/>
                    <a:cs typeface="Verdana"/>
                  </a:rPr>
                  <a:t>k</a:t>
                </a:r>
                <a:endParaRPr lang="nl-NL" sz="2300" b="1" spc="-116" dirty="0">
                  <a:solidFill>
                    <a:schemeClr val="accent6"/>
                  </a:solidFill>
                  <a:latin typeface="Verdana"/>
                  <a:ea typeface="Verdana"/>
                  <a:cs typeface="Verdana"/>
                </a:endParaRPr>
              </a:p>
              <a:p>
                <a:pPr marL="15875" marR="10160" indent="-15875" algn="ctr" defTabSz="1932584">
                  <a:lnSpc>
                    <a:spcPts val="2748"/>
                  </a:lnSpc>
                  <a:spcBef>
                    <a:spcPts val="338"/>
                  </a:spcBef>
                </a:pPr>
                <a:r>
                  <a:rPr lang="en-NL" sz="2300" b="1" spc="-116">
                    <a:solidFill>
                      <a:schemeClr val="accent6"/>
                    </a:solidFill>
                    <a:latin typeface="Verdana"/>
                    <a:cs typeface="Verdana"/>
                  </a:rPr>
                  <a:t>feiten</a:t>
                </a:r>
                <a:endParaRPr sz="2325" b="1">
                  <a:solidFill>
                    <a:schemeClr val="accent6"/>
                  </a:solidFill>
                  <a:latin typeface="Verdana"/>
                  <a:ea typeface="Verdana"/>
                  <a:cs typeface="Verdana"/>
                </a:endParaRPr>
              </a:p>
            </p:txBody>
          </p:sp>
          <p:grpSp>
            <p:nvGrpSpPr>
              <p:cNvPr id="3" name="Group 2">
                <a:extLst>
                  <a:ext uri="{FF2B5EF4-FFF2-40B4-BE49-F238E27FC236}">
                    <a16:creationId xmlns:a16="http://schemas.microsoft.com/office/drawing/2014/main" id="{06F51D83-87BC-9147-A787-F5219E5D27FE}"/>
                  </a:ext>
                </a:extLst>
              </p:cNvPr>
              <p:cNvGrpSpPr/>
              <p:nvPr/>
            </p:nvGrpSpPr>
            <p:grpSpPr>
              <a:xfrm>
                <a:off x="4097377" y="2506534"/>
                <a:ext cx="1283023" cy="1256182"/>
                <a:chOff x="4097377" y="2506534"/>
                <a:chExt cx="1283023" cy="1256182"/>
              </a:xfrm>
            </p:grpSpPr>
            <p:grpSp>
              <p:nvGrpSpPr>
                <p:cNvPr id="68" name="object 11">
                  <a:extLst>
                    <a:ext uri="{FF2B5EF4-FFF2-40B4-BE49-F238E27FC236}">
                      <a16:creationId xmlns:a16="http://schemas.microsoft.com/office/drawing/2014/main" id="{D1E054A8-7B97-B047-A955-85671EF8FBCD}"/>
                    </a:ext>
                  </a:extLst>
                </p:cNvPr>
                <p:cNvGrpSpPr/>
                <p:nvPr/>
              </p:nvGrpSpPr>
              <p:grpSpPr>
                <a:xfrm>
                  <a:off x="4097377" y="2506534"/>
                  <a:ext cx="1283023" cy="1256182"/>
                  <a:chOff x="1960026" y="1185962"/>
                  <a:chExt cx="607060" cy="594360"/>
                </a:xfrm>
              </p:grpSpPr>
              <p:sp>
                <p:nvSpPr>
                  <p:cNvPr id="69" name="object 12">
                    <a:extLst>
                      <a:ext uri="{FF2B5EF4-FFF2-40B4-BE49-F238E27FC236}">
                        <a16:creationId xmlns:a16="http://schemas.microsoft.com/office/drawing/2014/main" id="{9D1A605E-E7FF-C64A-9486-2B5F3329EE4F}"/>
                      </a:ext>
                    </a:extLst>
                  </p:cNvPr>
                  <p:cNvSpPr/>
                  <p:nvPr/>
                </p:nvSpPr>
                <p:spPr>
                  <a:xfrm>
                    <a:off x="1960026" y="1206649"/>
                    <a:ext cx="574040" cy="574040"/>
                  </a:xfrm>
                  <a:custGeom>
                    <a:avLst/>
                    <a:gdLst/>
                    <a:ahLst/>
                    <a:cxnLst/>
                    <a:rect l="l" t="t" r="r" b="b"/>
                    <a:pathLst>
                      <a:path w="574039" h="574039">
                        <a:moveTo>
                          <a:pt x="286766" y="0"/>
                        </a:moveTo>
                        <a:lnTo>
                          <a:pt x="240249" y="3753"/>
                        </a:lnTo>
                        <a:lnTo>
                          <a:pt x="196123" y="14620"/>
                        </a:lnTo>
                        <a:lnTo>
                          <a:pt x="154978" y="32010"/>
                        </a:lnTo>
                        <a:lnTo>
                          <a:pt x="117403" y="55332"/>
                        </a:lnTo>
                        <a:lnTo>
                          <a:pt x="83989" y="83996"/>
                        </a:lnTo>
                        <a:lnTo>
                          <a:pt x="55327" y="117411"/>
                        </a:lnTo>
                        <a:lnTo>
                          <a:pt x="32007" y="154988"/>
                        </a:lnTo>
                        <a:lnTo>
                          <a:pt x="14619" y="196135"/>
                        </a:lnTo>
                        <a:lnTo>
                          <a:pt x="3753" y="240262"/>
                        </a:lnTo>
                        <a:lnTo>
                          <a:pt x="0" y="286778"/>
                        </a:lnTo>
                        <a:lnTo>
                          <a:pt x="3753" y="333295"/>
                        </a:lnTo>
                        <a:lnTo>
                          <a:pt x="14619" y="377422"/>
                        </a:lnTo>
                        <a:lnTo>
                          <a:pt x="32007" y="418569"/>
                        </a:lnTo>
                        <a:lnTo>
                          <a:pt x="55327" y="456145"/>
                        </a:lnTo>
                        <a:lnTo>
                          <a:pt x="83989" y="489561"/>
                        </a:lnTo>
                        <a:lnTo>
                          <a:pt x="117403" y="518225"/>
                        </a:lnTo>
                        <a:lnTo>
                          <a:pt x="154978" y="541547"/>
                        </a:lnTo>
                        <a:lnTo>
                          <a:pt x="196123" y="558937"/>
                        </a:lnTo>
                        <a:lnTo>
                          <a:pt x="240249" y="569803"/>
                        </a:lnTo>
                        <a:lnTo>
                          <a:pt x="286766" y="573557"/>
                        </a:lnTo>
                        <a:lnTo>
                          <a:pt x="333285" y="569803"/>
                        </a:lnTo>
                        <a:lnTo>
                          <a:pt x="377414" y="558937"/>
                        </a:lnTo>
                        <a:lnTo>
                          <a:pt x="418562" y="541547"/>
                        </a:lnTo>
                        <a:lnTo>
                          <a:pt x="456138" y="518225"/>
                        </a:lnTo>
                        <a:lnTo>
                          <a:pt x="489553"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3" y="83996"/>
                        </a:lnTo>
                        <a:lnTo>
                          <a:pt x="456138" y="55332"/>
                        </a:lnTo>
                        <a:lnTo>
                          <a:pt x="418562" y="32010"/>
                        </a:lnTo>
                        <a:lnTo>
                          <a:pt x="377414" y="14620"/>
                        </a:lnTo>
                        <a:lnTo>
                          <a:pt x="333285" y="3753"/>
                        </a:lnTo>
                        <a:lnTo>
                          <a:pt x="286766" y="0"/>
                        </a:lnTo>
                        <a:close/>
                      </a:path>
                    </a:pathLst>
                  </a:custGeom>
                  <a:solidFill>
                    <a:srgbClr val="FFE800"/>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70" name="object 13">
                    <a:extLst>
                      <a:ext uri="{FF2B5EF4-FFF2-40B4-BE49-F238E27FC236}">
                        <a16:creationId xmlns:a16="http://schemas.microsoft.com/office/drawing/2014/main" id="{094923FB-76E8-234D-9E87-6AE98CE3CDE4}"/>
                      </a:ext>
                    </a:extLst>
                  </p:cNvPr>
                  <p:cNvSpPr/>
                  <p:nvPr/>
                </p:nvSpPr>
                <p:spPr>
                  <a:xfrm>
                    <a:off x="1993129" y="1185962"/>
                    <a:ext cx="574040" cy="574040"/>
                  </a:xfrm>
                  <a:custGeom>
                    <a:avLst/>
                    <a:gdLst/>
                    <a:ahLst/>
                    <a:cxnLst/>
                    <a:rect l="l" t="t" r="r" b="b"/>
                    <a:pathLst>
                      <a:path w="574039" h="574039">
                        <a:moveTo>
                          <a:pt x="286766" y="0"/>
                        </a:moveTo>
                        <a:lnTo>
                          <a:pt x="240249" y="3753"/>
                        </a:lnTo>
                        <a:lnTo>
                          <a:pt x="196123" y="14620"/>
                        </a:lnTo>
                        <a:lnTo>
                          <a:pt x="154978" y="32010"/>
                        </a:lnTo>
                        <a:lnTo>
                          <a:pt x="117403" y="55332"/>
                        </a:lnTo>
                        <a:lnTo>
                          <a:pt x="83989" y="83996"/>
                        </a:lnTo>
                        <a:lnTo>
                          <a:pt x="55327" y="117411"/>
                        </a:lnTo>
                        <a:lnTo>
                          <a:pt x="32007" y="154988"/>
                        </a:lnTo>
                        <a:lnTo>
                          <a:pt x="14619" y="196135"/>
                        </a:lnTo>
                        <a:lnTo>
                          <a:pt x="3753" y="240262"/>
                        </a:lnTo>
                        <a:lnTo>
                          <a:pt x="0" y="286778"/>
                        </a:lnTo>
                        <a:lnTo>
                          <a:pt x="3753" y="333295"/>
                        </a:lnTo>
                        <a:lnTo>
                          <a:pt x="14619" y="377422"/>
                        </a:lnTo>
                        <a:lnTo>
                          <a:pt x="32007" y="418569"/>
                        </a:lnTo>
                        <a:lnTo>
                          <a:pt x="55327" y="456145"/>
                        </a:lnTo>
                        <a:lnTo>
                          <a:pt x="83989" y="489561"/>
                        </a:lnTo>
                        <a:lnTo>
                          <a:pt x="117403" y="518225"/>
                        </a:lnTo>
                        <a:lnTo>
                          <a:pt x="154978" y="541547"/>
                        </a:lnTo>
                        <a:lnTo>
                          <a:pt x="196123" y="558937"/>
                        </a:lnTo>
                        <a:lnTo>
                          <a:pt x="240249" y="569803"/>
                        </a:lnTo>
                        <a:lnTo>
                          <a:pt x="286766" y="573557"/>
                        </a:lnTo>
                        <a:lnTo>
                          <a:pt x="333285" y="569803"/>
                        </a:lnTo>
                        <a:lnTo>
                          <a:pt x="377414" y="558937"/>
                        </a:lnTo>
                        <a:lnTo>
                          <a:pt x="418562" y="541547"/>
                        </a:lnTo>
                        <a:lnTo>
                          <a:pt x="456138" y="518225"/>
                        </a:lnTo>
                        <a:lnTo>
                          <a:pt x="489553"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3" y="83996"/>
                        </a:lnTo>
                        <a:lnTo>
                          <a:pt x="456138" y="55332"/>
                        </a:lnTo>
                        <a:lnTo>
                          <a:pt x="418562" y="32010"/>
                        </a:lnTo>
                        <a:lnTo>
                          <a:pt x="377414" y="14620"/>
                        </a:lnTo>
                        <a:lnTo>
                          <a:pt x="333285" y="3753"/>
                        </a:lnTo>
                        <a:lnTo>
                          <a:pt x="286766" y="0"/>
                        </a:lnTo>
                        <a:close/>
                      </a:path>
                    </a:pathLst>
                  </a:custGeom>
                  <a:solidFill>
                    <a:srgbClr val="EF8D16"/>
                  </a:solidFill>
                </p:spPr>
                <p:txBody>
                  <a:bodyPr wrap="square" lIns="0" tIns="0" rIns="0" bIns="0" rtlCol="0"/>
                  <a:lstStyle/>
                  <a:p>
                    <a:pPr defTabSz="1932584"/>
                    <a:endParaRPr sz="3804">
                      <a:solidFill>
                        <a:prstClr val="black"/>
                      </a:solidFill>
                      <a:latin typeface="Verdana" panose="020B0604030504040204" pitchFamily="34" charset="0"/>
                    </a:endParaRPr>
                  </a:p>
                </p:txBody>
              </p:sp>
            </p:grpSp>
            <p:sp>
              <p:nvSpPr>
                <p:cNvPr id="71" name="object 14">
                  <a:extLst>
                    <a:ext uri="{FF2B5EF4-FFF2-40B4-BE49-F238E27FC236}">
                      <a16:creationId xmlns:a16="http://schemas.microsoft.com/office/drawing/2014/main" id="{FB3DE6FA-1B3D-3C40-AE4F-C4DDD0C2CBC6}"/>
                    </a:ext>
                  </a:extLst>
                </p:cNvPr>
                <p:cNvSpPr txBox="1"/>
                <p:nvPr/>
              </p:nvSpPr>
              <p:spPr>
                <a:xfrm>
                  <a:off x="4535525" y="2666361"/>
                  <a:ext cx="412017" cy="825280"/>
                </a:xfrm>
                <a:prstGeom prst="rect">
                  <a:avLst/>
                </a:prstGeom>
              </p:spPr>
              <p:txBody>
                <a:bodyPr vert="horz" wrap="square" lIns="0" tIns="28184" rIns="0" bIns="0" rtlCol="0">
                  <a:spAutoFit/>
                </a:bodyPr>
                <a:lstStyle/>
                <a:p>
                  <a:pPr marL="26841" defTabSz="1932584">
                    <a:spcBef>
                      <a:spcPts val="222"/>
                    </a:spcBef>
                  </a:pPr>
                  <a:r>
                    <a:rPr lang="nl-NL" sz="5178" b="1">
                      <a:solidFill>
                        <a:srgbClr val="FFFFFF"/>
                      </a:solidFill>
                      <a:latin typeface="Rockwell" panose="02060603020205020403" pitchFamily="18" charset="77"/>
                      <a:cs typeface="Patua One"/>
                    </a:rPr>
                    <a:t>1</a:t>
                  </a:r>
                  <a:endParaRPr sz="5178" b="1">
                    <a:solidFill>
                      <a:prstClr val="black"/>
                    </a:solidFill>
                    <a:latin typeface="Rockwell" panose="02060603020205020403" pitchFamily="18" charset="77"/>
                    <a:cs typeface="Patua One"/>
                  </a:endParaRPr>
                </a:p>
              </p:txBody>
            </p:sp>
          </p:grpSp>
          <p:sp>
            <p:nvSpPr>
              <p:cNvPr id="89" name="object 41">
                <a:extLst>
                  <a:ext uri="{FF2B5EF4-FFF2-40B4-BE49-F238E27FC236}">
                    <a16:creationId xmlns:a16="http://schemas.microsoft.com/office/drawing/2014/main" id="{90E43DB1-4971-2E41-9DAC-CDAAB8BAA8A5}"/>
                  </a:ext>
                </a:extLst>
              </p:cNvPr>
              <p:cNvSpPr/>
              <p:nvPr/>
            </p:nvSpPr>
            <p:spPr>
              <a:xfrm>
                <a:off x="4317209" y="432948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a:latin typeface="Verdana" panose="020B0604030504040204" pitchFamily="34" charset="0"/>
                </a:endParaRPr>
              </a:p>
            </p:txBody>
          </p:sp>
        </p:grpSp>
      </p:grpSp>
      <p:grpSp>
        <p:nvGrpSpPr>
          <p:cNvPr id="20" name="Groep 19">
            <a:extLst>
              <a:ext uri="{FF2B5EF4-FFF2-40B4-BE49-F238E27FC236}">
                <a16:creationId xmlns:a16="http://schemas.microsoft.com/office/drawing/2014/main" id="{3C1AB079-3D22-F64E-8472-F704B8B74D44}"/>
              </a:ext>
            </a:extLst>
          </p:cNvPr>
          <p:cNvGrpSpPr/>
          <p:nvPr/>
        </p:nvGrpSpPr>
        <p:grpSpPr>
          <a:xfrm>
            <a:off x="5549319" y="2213444"/>
            <a:ext cx="1621502" cy="3202360"/>
            <a:chOff x="5549319" y="2213444"/>
            <a:chExt cx="1621502" cy="3202360"/>
          </a:xfrm>
        </p:grpSpPr>
        <p:grpSp>
          <p:nvGrpSpPr>
            <p:cNvPr id="17" name="Groep 16">
              <a:extLst>
                <a:ext uri="{FF2B5EF4-FFF2-40B4-BE49-F238E27FC236}">
                  <a16:creationId xmlns:a16="http://schemas.microsoft.com/office/drawing/2014/main" id="{6C6B61A6-DABC-9C4B-8777-B7AC18D2B2A8}"/>
                </a:ext>
              </a:extLst>
            </p:cNvPr>
            <p:cNvGrpSpPr/>
            <p:nvPr/>
          </p:nvGrpSpPr>
          <p:grpSpPr>
            <a:xfrm>
              <a:off x="5549319" y="4598365"/>
              <a:ext cx="1621502" cy="817439"/>
              <a:chOff x="5549319" y="4598365"/>
              <a:chExt cx="1621502" cy="817439"/>
            </a:xfrm>
          </p:grpSpPr>
          <p:sp>
            <p:nvSpPr>
              <p:cNvPr id="80" name="Rechthoek 79">
                <a:extLst>
                  <a:ext uri="{FF2B5EF4-FFF2-40B4-BE49-F238E27FC236}">
                    <a16:creationId xmlns:a16="http://schemas.microsoft.com/office/drawing/2014/main" id="{130F9A13-5D58-4C44-B6B1-D54822837BC8}"/>
                  </a:ext>
                </a:extLst>
              </p:cNvPr>
              <p:cNvSpPr/>
              <p:nvPr/>
            </p:nvSpPr>
            <p:spPr>
              <a:xfrm>
                <a:off x="6003082" y="4598365"/>
                <a:ext cx="603713"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a:extLst>
                  <a:ext uri="{FF2B5EF4-FFF2-40B4-BE49-F238E27FC236}">
                    <a16:creationId xmlns:a16="http://schemas.microsoft.com/office/drawing/2014/main" id="{F3BC4111-8501-9748-853E-5D00EDC775AE}"/>
                  </a:ext>
                </a:extLst>
              </p:cNvPr>
              <p:cNvSpPr/>
              <p:nvPr/>
            </p:nvSpPr>
            <p:spPr>
              <a:xfrm>
                <a:off x="5549319" y="4990250"/>
                <a:ext cx="1621502"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 name="Group 7">
              <a:extLst>
                <a:ext uri="{FF2B5EF4-FFF2-40B4-BE49-F238E27FC236}">
                  <a16:creationId xmlns:a16="http://schemas.microsoft.com/office/drawing/2014/main" id="{0935E42B-7342-DB43-841D-B5DBD4265E0D}"/>
                </a:ext>
              </a:extLst>
            </p:cNvPr>
            <p:cNvGrpSpPr/>
            <p:nvPr/>
          </p:nvGrpSpPr>
          <p:grpSpPr>
            <a:xfrm>
              <a:off x="5602539" y="2213444"/>
              <a:ext cx="1404708" cy="3116122"/>
              <a:chOff x="6661648" y="2506534"/>
              <a:chExt cx="1404708" cy="3116122"/>
            </a:xfrm>
          </p:grpSpPr>
          <p:sp>
            <p:nvSpPr>
              <p:cNvPr id="62" name="object 5">
                <a:extLst>
                  <a:ext uri="{FF2B5EF4-FFF2-40B4-BE49-F238E27FC236}">
                    <a16:creationId xmlns:a16="http://schemas.microsoft.com/office/drawing/2014/main" id="{91C10254-62E5-0A4A-B13F-3532101223F2}"/>
                  </a:ext>
                </a:extLst>
              </p:cNvPr>
              <p:cNvSpPr txBox="1"/>
              <p:nvPr/>
            </p:nvSpPr>
            <p:spPr>
              <a:xfrm>
                <a:off x="6661648" y="4886793"/>
                <a:ext cx="1404708" cy="735863"/>
              </a:xfrm>
              <a:prstGeom prst="rect">
                <a:avLst/>
              </a:prstGeom>
            </p:spPr>
            <p:txBody>
              <a:bodyPr vert="horz" wrap="square" lIns="0" tIns="42946" rIns="0" bIns="0" rtlCol="0">
                <a:spAutoFit/>
              </a:bodyPr>
              <a:lstStyle/>
              <a:p>
                <a:pPr marL="25400" marR="10737" indent="-9525" algn="ctr" defTabSz="1932584">
                  <a:lnSpc>
                    <a:spcPts val="2748"/>
                  </a:lnSpc>
                  <a:spcBef>
                    <a:spcPts val="338"/>
                  </a:spcBef>
                </a:pPr>
                <a:r>
                  <a:rPr sz="2325" b="1">
                    <a:solidFill>
                      <a:schemeClr val="accent6"/>
                    </a:solidFill>
                    <a:latin typeface="Verdana"/>
                    <a:cs typeface="Verdana"/>
                  </a:rPr>
                  <a:t>De  </a:t>
                </a:r>
                <a:r>
                  <a:rPr sz="2325" b="1" spc="-11">
                    <a:solidFill>
                      <a:schemeClr val="accent6"/>
                    </a:solidFill>
                    <a:latin typeface="Verdana"/>
                    <a:cs typeface="Verdana"/>
                  </a:rPr>
                  <a:t>ge</a:t>
                </a:r>
                <a:r>
                  <a:rPr sz="2325" b="1" spc="-53">
                    <a:solidFill>
                      <a:schemeClr val="accent6"/>
                    </a:solidFill>
                    <a:latin typeface="Verdana"/>
                    <a:cs typeface="Verdana"/>
                  </a:rPr>
                  <a:t>v</a:t>
                </a:r>
                <a:r>
                  <a:rPr sz="2325" b="1">
                    <a:solidFill>
                      <a:schemeClr val="accent6"/>
                    </a:solidFill>
                    <a:latin typeface="Verdana"/>
                    <a:cs typeface="Verdana"/>
                  </a:rPr>
                  <a:t>aren</a:t>
                </a:r>
              </a:p>
            </p:txBody>
          </p:sp>
          <p:grpSp>
            <p:nvGrpSpPr>
              <p:cNvPr id="4" name="Group 3">
                <a:extLst>
                  <a:ext uri="{FF2B5EF4-FFF2-40B4-BE49-F238E27FC236}">
                    <a16:creationId xmlns:a16="http://schemas.microsoft.com/office/drawing/2014/main" id="{3E58ACCF-C27A-9241-94BB-F64C4DB75C82}"/>
                  </a:ext>
                </a:extLst>
              </p:cNvPr>
              <p:cNvGrpSpPr/>
              <p:nvPr/>
            </p:nvGrpSpPr>
            <p:grpSpPr>
              <a:xfrm>
                <a:off x="6703965" y="2506534"/>
                <a:ext cx="1283023" cy="1256182"/>
                <a:chOff x="6703965" y="2506534"/>
                <a:chExt cx="1283023" cy="1256182"/>
              </a:xfrm>
            </p:grpSpPr>
            <p:grpSp>
              <p:nvGrpSpPr>
                <p:cNvPr id="72" name="object 15">
                  <a:extLst>
                    <a:ext uri="{FF2B5EF4-FFF2-40B4-BE49-F238E27FC236}">
                      <a16:creationId xmlns:a16="http://schemas.microsoft.com/office/drawing/2014/main" id="{35342F2E-6909-0C4E-9531-F63E15BDAC0D}"/>
                    </a:ext>
                  </a:extLst>
                </p:cNvPr>
                <p:cNvGrpSpPr/>
                <p:nvPr/>
              </p:nvGrpSpPr>
              <p:grpSpPr>
                <a:xfrm>
                  <a:off x="6703965" y="2506534"/>
                  <a:ext cx="1283023" cy="1256182"/>
                  <a:chOff x="3193328" y="1185962"/>
                  <a:chExt cx="607060" cy="594360"/>
                </a:xfrm>
              </p:grpSpPr>
              <p:sp>
                <p:nvSpPr>
                  <p:cNvPr id="73" name="object 16">
                    <a:extLst>
                      <a:ext uri="{FF2B5EF4-FFF2-40B4-BE49-F238E27FC236}">
                        <a16:creationId xmlns:a16="http://schemas.microsoft.com/office/drawing/2014/main" id="{20C1441C-4969-D14F-B9DA-79049E8FEC46}"/>
                      </a:ext>
                    </a:extLst>
                  </p:cNvPr>
                  <p:cNvSpPr/>
                  <p:nvPr/>
                </p:nvSpPr>
                <p:spPr>
                  <a:xfrm>
                    <a:off x="3193328" y="1206649"/>
                    <a:ext cx="574040" cy="574040"/>
                  </a:xfrm>
                  <a:custGeom>
                    <a:avLst/>
                    <a:gdLst/>
                    <a:ahLst/>
                    <a:cxnLst/>
                    <a:rect l="l" t="t" r="r" b="b"/>
                    <a:pathLst>
                      <a:path w="574039" h="574039">
                        <a:moveTo>
                          <a:pt x="286778" y="0"/>
                        </a:moveTo>
                        <a:lnTo>
                          <a:pt x="240259" y="3753"/>
                        </a:lnTo>
                        <a:lnTo>
                          <a:pt x="196130" y="14620"/>
                        </a:lnTo>
                        <a:lnTo>
                          <a:pt x="154982" y="32010"/>
                        </a:lnTo>
                        <a:lnTo>
                          <a:pt x="117406" y="55332"/>
                        </a:lnTo>
                        <a:lnTo>
                          <a:pt x="83991" y="83996"/>
                        </a:lnTo>
                        <a:lnTo>
                          <a:pt x="55328" y="117411"/>
                        </a:lnTo>
                        <a:lnTo>
                          <a:pt x="32007" y="154988"/>
                        </a:lnTo>
                        <a:lnTo>
                          <a:pt x="14619" y="196135"/>
                        </a:lnTo>
                        <a:lnTo>
                          <a:pt x="3753" y="240262"/>
                        </a:lnTo>
                        <a:lnTo>
                          <a:pt x="0" y="286778"/>
                        </a:lnTo>
                        <a:lnTo>
                          <a:pt x="3753" y="333295"/>
                        </a:lnTo>
                        <a:lnTo>
                          <a:pt x="14619" y="377422"/>
                        </a:lnTo>
                        <a:lnTo>
                          <a:pt x="32007" y="418569"/>
                        </a:lnTo>
                        <a:lnTo>
                          <a:pt x="55328" y="456145"/>
                        </a:lnTo>
                        <a:lnTo>
                          <a:pt x="83991" y="489561"/>
                        </a:lnTo>
                        <a:lnTo>
                          <a:pt x="117406" y="518225"/>
                        </a:lnTo>
                        <a:lnTo>
                          <a:pt x="154982" y="541547"/>
                        </a:lnTo>
                        <a:lnTo>
                          <a:pt x="196130" y="558937"/>
                        </a:lnTo>
                        <a:lnTo>
                          <a:pt x="240259" y="569803"/>
                        </a:lnTo>
                        <a:lnTo>
                          <a:pt x="286778" y="573557"/>
                        </a:lnTo>
                        <a:lnTo>
                          <a:pt x="333294" y="569803"/>
                        </a:lnTo>
                        <a:lnTo>
                          <a:pt x="377420" y="558937"/>
                        </a:lnTo>
                        <a:lnTo>
                          <a:pt x="418566" y="541547"/>
                        </a:lnTo>
                        <a:lnTo>
                          <a:pt x="456141" y="518225"/>
                        </a:lnTo>
                        <a:lnTo>
                          <a:pt x="489554"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4" y="83996"/>
                        </a:lnTo>
                        <a:lnTo>
                          <a:pt x="456141" y="55332"/>
                        </a:lnTo>
                        <a:lnTo>
                          <a:pt x="418566" y="32010"/>
                        </a:lnTo>
                        <a:lnTo>
                          <a:pt x="377420" y="14620"/>
                        </a:lnTo>
                        <a:lnTo>
                          <a:pt x="333294" y="3753"/>
                        </a:lnTo>
                        <a:lnTo>
                          <a:pt x="286778" y="0"/>
                        </a:lnTo>
                        <a:close/>
                      </a:path>
                    </a:pathLst>
                  </a:custGeom>
                  <a:solidFill>
                    <a:srgbClr val="FFE800"/>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74" name="object 17">
                    <a:extLst>
                      <a:ext uri="{FF2B5EF4-FFF2-40B4-BE49-F238E27FC236}">
                        <a16:creationId xmlns:a16="http://schemas.microsoft.com/office/drawing/2014/main" id="{67CCF715-91B5-2249-8BCF-C68A913DC9B9}"/>
                      </a:ext>
                    </a:extLst>
                  </p:cNvPr>
                  <p:cNvSpPr/>
                  <p:nvPr/>
                </p:nvSpPr>
                <p:spPr>
                  <a:xfrm>
                    <a:off x="3226430" y="1185962"/>
                    <a:ext cx="574040" cy="574040"/>
                  </a:xfrm>
                  <a:custGeom>
                    <a:avLst/>
                    <a:gdLst/>
                    <a:ahLst/>
                    <a:cxnLst/>
                    <a:rect l="l" t="t" r="r" b="b"/>
                    <a:pathLst>
                      <a:path w="574039" h="574039">
                        <a:moveTo>
                          <a:pt x="286778" y="0"/>
                        </a:moveTo>
                        <a:lnTo>
                          <a:pt x="240259" y="3753"/>
                        </a:lnTo>
                        <a:lnTo>
                          <a:pt x="196130" y="14620"/>
                        </a:lnTo>
                        <a:lnTo>
                          <a:pt x="154982" y="32010"/>
                        </a:lnTo>
                        <a:lnTo>
                          <a:pt x="117406" y="55332"/>
                        </a:lnTo>
                        <a:lnTo>
                          <a:pt x="83991" y="83996"/>
                        </a:lnTo>
                        <a:lnTo>
                          <a:pt x="55328" y="117411"/>
                        </a:lnTo>
                        <a:lnTo>
                          <a:pt x="32007" y="154988"/>
                        </a:lnTo>
                        <a:lnTo>
                          <a:pt x="14619" y="196135"/>
                        </a:lnTo>
                        <a:lnTo>
                          <a:pt x="3753" y="240262"/>
                        </a:lnTo>
                        <a:lnTo>
                          <a:pt x="0" y="286778"/>
                        </a:lnTo>
                        <a:lnTo>
                          <a:pt x="3753" y="333295"/>
                        </a:lnTo>
                        <a:lnTo>
                          <a:pt x="14619" y="377422"/>
                        </a:lnTo>
                        <a:lnTo>
                          <a:pt x="32007" y="418569"/>
                        </a:lnTo>
                        <a:lnTo>
                          <a:pt x="55328" y="456145"/>
                        </a:lnTo>
                        <a:lnTo>
                          <a:pt x="83991" y="489561"/>
                        </a:lnTo>
                        <a:lnTo>
                          <a:pt x="117406" y="518225"/>
                        </a:lnTo>
                        <a:lnTo>
                          <a:pt x="154982" y="541547"/>
                        </a:lnTo>
                        <a:lnTo>
                          <a:pt x="196130" y="558937"/>
                        </a:lnTo>
                        <a:lnTo>
                          <a:pt x="240259" y="569803"/>
                        </a:lnTo>
                        <a:lnTo>
                          <a:pt x="286778" y="573557"/>
                        </a:lnTo>
                        <a:lnTo>
                          <a:pt x="333294" y="569803"/>
                        </a:lnTo>
                        <a:lnTo>
                          <a:pt x="377420" y="558937"/>
                        </a:lnTo>
                        <a:lnTo>
                          <a:pt x="418566" y="541547"/>
                        </a:lnTo>
                        <a:lnTo>
                          <a:pt x="456141" y="518225"/>
                        </a:lnTo>
                        <a:lnTo>
                          <a:pt x="489554"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4" y="83996"/>
                        </a:lnTo>
                        <a:lnTo>
                          <a:pt x="456141" y="55332"/>
                        </a:lnTo>
                        <a:lnTo>
                          <a:pt x="418566" y="32010"/>
                        </a:lnTo>
                        <a:lnTo>
                          <a:pt x="377420" y="14620"/>
                        </a:lnTo>
                        <a:lnTo>
                          <a:pt x="333294" y="3753"/>
                        </a:lnTo>
                        <a:lnTo>
                          <a:pt x="286778" y="0"/>
                        </a:lnTo>
                        <a:close/>
                      </a:path>
                    </a:pathLst>
                  </a:custGeom>
                  <a:solidFill>
                    <a:srgbClr val="EF8D16"/>
                  </a:solidFill>
                </p:spPr>
                <p:txBody>
                  <a:bodyPr wrap="square" lIns="0" tIns="0" rIns="0" bIns="0" rtlCol="0"/>
                  <a:lstStyle/>
                  <a:p>
                    <a:pPr defTabSz="1932584"/>
                    <a:endParaRPr sz="3804">
                      <a:solidFill>
                        <a:prstClr val="black"/>
                      </a:solidFill>
                      <a:latin typeface="Verdana" panose="020B0604030504040204" pitchFamily="34" charset="0"/>
                    </a:endParaRPr>
                  </a:p>
                </p:txBody>
              </p:sp>
            </p:grpSp>
            <p:sp>
              <p:nvSpPr>
                <p:cNvPr id="75" name="object 18">
                  <a:extLst>
                    <a:ext uri="{FF2B5EF4-FFF2-40B4-BE49-F238E27FC236}">
                      <a16:creationId xmlns:a16="http://schemas.microsoft.com/office/drawing/2014/main" id="{4CC95B6C-EC57-884D-930F-703DB3D43D82}"/>
                    </a:ext>
                  </a:extLst>
                </p:cNvPr>
                <p:cNvSpPr txBox="1"/>
                <p:nvPr/>
              </p:nvSpPr>
              <p:spPr>
                <a:xfrm>
                  <a:off x="7152332" y="2666361"/>
                  <a:ext cx="391886" cy="825280"/>
                </a:xfrm>
                <a:prstGeom prst="rect">
                  <a:avLst/>
                </a:prstGeom>
              </p:spPr>
              <p:txBody>
                <a:bodyPr vert="horz" wrap="square" lIns="0" tIns="28184" rIns="0" bIns="0" rtlCol="0">
                  <a:spAutoFit/>
                </a:bodyPr>
                <a:lstStyle/>
                <a:p>
                  <a:pPr marL="26841" defTabSz="1932584">
                    <a:spcBef>
                      <a:spcPts val="222"/>
                    </a:spcBef>
                  </a:pPr>
                  <a:r>
                    <a:rPr sz="5178" b="1">
                      <a:solidFill>
                        <a:srgbClr val="FFFFFF"/>
                      </a:solidFill>
                      <a:latin typeface="Rockwell" panose="02060603020205020403" pitchFamily="18" charset="77"/>
                      <a:cs typeface="Patua One"/>
                    </a:rPr>
                    <a:t>3</a:t>
                  </a:r>
                  <a:endParaRPr sz="5178" b="1">
                    <a:solidFill>
                      <a:prstClr val="black"/>
                    </a:solidFill>
                    <a:latin typeface="Rockwell" panose="02060603020205020403" pitchFamily="18" charset="77"/>
                    <a:cs typeface="Patua One"/>
                  </a:endParaRPr>
                </a:p>
              </p:txBody>
            </p:sp>
          </p:grpSp>
          <p:sp>
            <p:nvSpPr>
              <p:cNvPr id="90" name="object 41">
                <a:extLst>
                  <a:ext uri="{FF2B5EF4-FFF2-40B4-BE49-F238E27FC236}">
                    <a16:creationId xmlns:a16="http://schemas.microsoft.com/office/drawing/2014/main" id="{5A3B4CC8-35EE-2443-8ED1-9522AF522C61}"/>
                  </a:ext>
                </a:extLst>
              </p:cNvPr>
              <p:cNvSpPr/>
              <p:nvPr/>
            </p:nvSpPr>
            <p:spPr>
              <a:xfrm>
                <a:off x="6917081" y="432948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a:latin typeface="Verdana" panose="020B0604030504040204" pitchFamily="34" charset="0"/>
                </a:endParaRPr>
              </a:p>
            </p:txBody>
          </p:sp>
        </p:grpSp>
      </p:grpSp>
      <p:grpSp>
        <p:nvGrpSpPr>
          <p:cNvPr id="19" name="Groep 18">
            <a:extLst>
              <a:ext uri="{FF2B5EF4-FFF2-40B4-BE49-F238E27FC236}">
                <a16:creationId xmlns:a16="http://schemas.microsoft.com/office/drawing/2014/main" id="{931E2BA7-B3AF-734F-9B2F-A2B9CD229D3B}"/>
              </a:ext>
            </a:extLst>
          </p:cNvPr>
          <p:cNvGrpSpPr/>
          <p:nvPr/>
        </p:nvGrpSpPr>
        <p:grpSpPr>
          <a:xfrm>
            <a:off x="2801126" y="2213444"/>
            <a:ext cx="2410366" cy="3265159"/>
            <a:chOff x="2801126" y="2213444"/>
            <a:chExt cx="2410366" cy="3265159"/>
          </a:xfrm>
        </p:grpSpPr>
        <p:grpSp>
          <p:nvGrpSpPr>
            <p:cNvPr id="16" name="Groep 15">
              <a:extLst>
                <a:ext uri="{FF2B5EF4-FFF2-40B4-BE49-F238E27FC236}">
                  <a16:creationId xmlns:a16="http://schemas.microsoft.com/office/drawing/2014/main" id="{4A87CFD5-4BCC-8C4A-862A-BF28DD841C3C}"/>
                </a:ext>
              </a:extLst>
            </p:cNvPr>
            <p:cNvGrpSpPr/>
            <p:nvPr/>
          </p:nvGrpSpPr>
          <p:grpSpPr>
            <a:xfrm>
              <a:off x="3033000" y="4687742"/>
              <a:ext cx="1857959" cy="790861"/>
              <a:chOff x="3033000" y="4687742"/>
              <a:chExt cx="1857959" cy="790861"/>
            </a:xfrm>
          </p:grpSpPr>
          <p:sp>
            <p:nvSpPr>
              <p:cNvPr id="54" name="Rechthoek 53">
                <a:extLst>
                  <a:ext uri="{FF2B5EF4-FFF2-40B4-BE49-F238E27FC236}">
                    <a16:creationId xmlns:a16="http://schemas.microsoft.com/office/drawing/2014/main" id="{71730EDD-9452-094F-AE1B-BFBFAE529FCA}"/>
                  </a:ext>
                </a:extLst>
              </p:cNvPr>
              <p:cNvSpPr/>
              <p:nvPr/>
            </p:nvSpPr>
            <p:spPr>
              <a:xfrm>
                <a:off x="3033000" y="4687742"/>
                <a:ext cx="1857959"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68B43E54-6283-D348-A834-B8E846B18AB6}"/>
                  </a:ext>
                </a:extLst>
              </p:cNvPr>
              <p:cNvSpPr/>
              <p:nvPr/>
            </p:nvSpPr>
            <p:spPr>
              <a:xfrm>
                <a:off x="3417939" y="5053049"/>
                <a:ext cx="1174756"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 name="Group 5">
              <a:extLst>
                <a:ext uri="{FF2B5EF4-FFF2-40B4-BE49-F238E27FC236}">
                  <a16:creationId xmlns:a16="http://schemas.microsoft.com/office/drawing/2014/main" id="{086D28E3-5A7F-ED43-B09A-A97B05B6B0C5}"/>
                </a:ext>
              </a:extLst>
            </p:cNvPr>
            <p:cNvGrpSpPr/>
            <p:nvPr/>
          </p:nvGrpSpPr>
          <p:grpSpPr>
            <a:xfrm>
              <a:off x="3220895" y="2213444"/>
              <a:ext cx="1283023" cy="1973789"/>
              <a:chOff x="1490766" y="2506534"/>
              <a:chExt cx="1283023" cy="1973789"/>
            </a:xfrm>
          </p:grpSpPr>
          <p:grpSp>
            <p:nvGrpSpPr>
              <p:cNvPr id="2" name="Group 1">
                <a:extLst>
                  <a:ext uri="{FF2B5EF4-FFF2-40B4-BE49-F238E27FC236}">
                    <a16:creationId xmlns:a16="http://schemas.microsoft.com/office/drawing/2014/main" id="{E8EEA494-3EA6-AB41-B745-4CDE08223E31}"/>
                  </a:ext>
                </a:extLst>
              </p:cNvPr>
              <p:cNvGrpSpPr/>
              <p:nvPr/>
            </p:nvGrpSpPr>
            <p:grpSpPr>
              <a:xfrm>
                <a:off x="1490766" y="2506534"/>
                <a:ext cx="1283023" cy="1256182"/>
                <a:chOff x="1490766" y="2506534"/>
                <a:chExt cx="1283023" cy="1256182"/>
              </a:xfrm>
            </p:grpSpPr>
            <p:grpSp>
              <p:nvGrpSpPr>
                <p:cNvPr id="64" name="object 7">
                  <a:extLst>
                    <a:ext uri="{FF2B5EF4-FFF2-40B4-BE49-F238E27FC236}">
                      <a16:creationId xmlns:a16="http://schemas.microsoft.com/office/drawing/2014/main" id="{7EE50022-F4B7-6641-BFBA-9B1EF1B8EA2A}"/>
                    </a:ext>
                  </a:extLst>
                </p:cNvPr>
                <p:cNvGrpSpPr/>
                <p:nvPr/>
              </p:nvGrpSpPr>
              <p:grpSpPr>
                <a:xfrm>
                  <a:off x="1490766" y="2506534"/>
                  <a:ext cx="1283023" cy="1256182"/>
                  <a:chOff x="726713" y="1185962"/>
                  <a:chExt cx="607060" cy="594360"/>
                </a:xfrm>
              </p:grpSpPr>
              <p:sp>
                <p:nvSpPr>
                  <p:cNvPr id="65" name="object 8">
                    <a:extLst>
                      <a:ext uri="{FF2B5EF4-FFF2-40B4-BE49-F238E27FC236}">
                        <a16:creationId xmlns:a16="http://schemas.microsoft.com/office/drawing/2014/main" id="{66DE1A13-76CD-AB4B-8CFB-6CD1F3A48588}"/>
                      </a:ext>
                    </a:extLst>
                  </p:cNvPr>
                  <p:cNvSpPr/>
                  <p:nvPr/>
                </p:nvSpPr>
                <p:spPr>
                  <a:xfrm>
                    <a:off x="726713" y="1206649"/>
                    <a:ext cx="574040" cy="574040"/>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FFE800"/>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6" name="object 9">
                    <a:extLst>
                      <a:ext uri="{FF2B5EF4-FFF2-40B4-BE49-F238E27FC236}">
                        <a16:creationId xmlns:a16="http://schemas.microsoft.com/office/drawing/2014/main" id="{F5E0843E-9C7F-CA4E-A5D1-FB28D95B19D3}"/>
                      </a:ext>
                    </a:extLst>
                  </p:cNvPr>
                  <p:cNvSpPr/>
                  <p:nvPr/>
                </p:nvSpPr>
                <p:spPr>
                  <a:xfrm>
                    <a:off x="759814" y="1185962"/>
                    <a:ext cx="574040" cy="574040"/>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EF8D16"/>
                  </a:solidFill>
                </p:spPr>
                <p:txBody>
                  <a:bodyPr wrap="square" lIns="0" tIns="0" rIns="0" bIns="0" rtlCol="0"/>
                  <a:lstStyle/>
                  <a:p>
                    <a:pPr defTabSz="1932584"/>
                    <a:endParaRPr sz="3804">
                      <a:solidFill>
                        <a:prstClr val="black"/>
                      </a:solidFill>
                      <a:latin typeface="Verdana" panose="020B0604030504040204" pitchFamily="34" charset="0"/>
                    </a:endParaRPr>
                  </a:p>
                </p:txBody>
              </p:sp>
            </p:grpSp>
            <p:sp>
              <p:nvSpPr>
                <p:cNvPr id="67" name="object 10">
                  <a:extLst>
                    <a:ext uri="{FF2B5EF4-FFF2-40B4-BE49-F238E27FC236}">
                      <a16:creationId xmlns:a16="http://schemas.microsoft.com/office/drawing/2014/main" id="{E44FF18F-5E2B-734C-A261-CAF262EAB58C}"/>
                    </a:ext>
                  </a:extLst>
                </p:cNvPr>
                <p:cNvSpPr txBox="1"/>
                <p:nvPr/>
              </p:nvSpPr>
              <p:spPr>
                <a:xfrm>
                  <a:off x="1993550" y="2666361"/>
                  <a:ext cx="283178" cy="825280"/>
                </a:xfrm>
                <a:prstGeom prst="rect">
                  <a:avLst/>
                </a:prstGeom>
              </p:spPr>
              <p:txBody>
                <a:bodyPr vert="horz" wrap="square" lIns="0" tIns="28184" rIns="0" bIns="0" rtlCol="0">
                  <a:spAutoFit/>
                </a:bodyPr>
                <a:lstStyle/>
                <a:p>
                  <a:pPr marL="26841" defTabSz="1932584">
                    <a:spcBef>
                      <a:spcPts val="222"/>
                    </a:spcBef>
                  </a:pPr>
                  <a:r>
                    <a:rPr lang="nl-NL" sz="5178" b="1">
                      <a:solidFill>
                        <a:srgbClr val="FFFFFF"/>
                      </a:solidFill>
                      <a:latin typeface="Rockwell" panose="02060603020205020403" pitchFamily="18" charset="77"/>
                      <a:cs typeface="Patua One"/>
                    </a:rPr>
                    <a:t>2</a:t>
                  </a:r>
                  <a:endParaRPr sz="5178" b="1">
                    <a:solidFill>
                      <a:prstClr val="black"/>
                    </a:solidFill>
                    <a:latin typeface="Rockwell" panose="02060603020205020403" pitchFamily="18" charset="77"/>
                    <a:cs typeface="Patua One"/>
                  </a:endParaRPr>
                </a:p>
              </p:txBody>
            </p:sp>
          </p:grpSp>
          <p:sp>
            <p:nvSpPr>
              <p:cNvPr id="87" name="object 41">
                <a:extLst>
                  <a:ext uri="{FF2B5EF4-FFF2-40B4-BE49-F238E27FC236}">
                    <a16:creationId xmlns:a16="http://schemas.microsoft.com/office/drawing/2014/main" id="{BF311B28-F043-8D4F-B679-079958110273}"/>
                  </a:ext>
                </a:extLst>
              </p:cNvPr>
              <p:cNvSpPr/>
              <p:nvPr/>
            </p:nvSpPr>
            <p:spPr>
              <a:xfrm>
                <a:off x="1687810" y="432948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a:latin typeface="Verdana" panose="020B0604030504040204" pitchFamily="34" charset="0"/>
                </a:endParaRPr>
              </a:p>
            </p:txBody>
          </p:sp>
        </p:grpSp>
        <p:sp>
          <p:nvSpPr>
            <p:cNvPr id="61" name="object 4">
              <a:extLst>
                <a:ext uri="{FF2B5EF4-FFF2-40B4-BE49-F238E27FC236}">
                  <a16:creationId xmlns:a16="http://schemas.microsoft.com/office/drawing/2014/main" id="{74834C7F-B077-8D46-8C8A-58A4488CC7F8}"/>
                </a:ext>
              </a:extLst>
            </p:cNvPr>
            <p:cNvSpPr txBox="1"/>
            <p:nvPr/>
          </p:nvSpPr>
          <p:spPr>
            <a:xfrm>
              <a:off x="2801126" y="4644020"/>
              <a:ext cx="2410366" cy="774335"/>
            </a:xfrm>
            <a:prstGeom prst="rect">
              <a:avLst/>
            </a:prstGeom>
          </p:spPr>
          <p:txBody>
            <a:bodyPr vert="horz" wrap="square" lIns="0" tIns="42946" rIns="0" bIns="0" rtlCol="0">
              <a:spAutoFit/>
            </a:bodyPr>
            <a:lstStyle/>
            <a:p>
              <a:pPr marL="15875" marR="10737" indent="-15875" algn="ctr" defTabSz="1932584">
                <a:lnSpc>
                  <a:spcPts val="2748"/>
                </a:lnSpc>
                <a:spcBef>
                  <a:spcPts val="338"/>
                </a:spcBef>
              </a:pPr>
              <a:r>
                <a:rPr lang="nl-NL" sz="2325" b="1">
                  <a:solidFill>
                    <a:schemeClr val="accent6"/>
                  </a:solidFill>
                  <a:latin typeface="Verdana"/>
                  <a:cs typeface="Verdana"/>
                </a:rPr>
                <a:t>Vuurwerk</a:t>
              </a:r>
            </a:p>
            <a:p>
              <a:pPr marL="15875" marR="10737" indent="-15875" algn="ctr" defTabSz="1932584">
                <a:lnSpc>
                  <a:spcPts val="2748"/>
                </a:lnSpc>
                <a:spcBef>
                  <a:spcPts val="338"/>
                </a:spcBef>
              </a:pPr>
              <a:r>
                <a:rPr lang="nl-NL" sz="2325" b="1">
                  <a:solidFill>
                    <a:schemeClr val="accent6"/>
                  </a:solidFill>
                  <a:latin typeface="Verdana"/>
                  <a:cs typeface="Verdana"/>
                </a:rPr>
                <a:t>regels</a:t>
              </a:r>
            </a:p>
          </p:txBody>
        </p:sp>
      </p:grpSp>
      <p:grpSp>
        <p:nvGrpSpPr>
          <p:cNvPr id="21" name="Groep 20">
            <a:extLst>
              <a:ext uri="{FF2B5EF4-FFF2-40B4-BE49-F238E27FC236}">
                <a16:creationId xmlns:a16="http://schemas.microsoft.com/office/drawing/2014/main" id="{F1779442-80BB-CC4C-9407-A96C502C273D}"/>
              </a:ext>
            </a:extLst>
          </p:cNvPr>
          <p:cNvGrpSpPr/>
          <p:nvPr/>
        </p:nvGrpSpPr>
        <p:grpSpPr>
          <a:xfrm>
            <a:off x="7659246" y="2213444"/>
            <a:ext cx="1906841" cy="3498280"/>
            <a:chOff x="7659246" y="2213444"/>
            <a:chExt cx="1906841" cy="3498280"/>
          </a:xfrm>
        </p:grpSpPr>
        <p:grpSp>
          <p:nvGrpSpPr>
            <p:cNvPr id="18" name="Groep 17">
              <a:extLst>
                <a:ext uri="{FF2B5EF4-FFF2-40B4-BE49-F238E27FC236}">
                  <a16:creationId xmlns:a16="http://schemas.microsoft.com/office/drawing/2014/main" id="{3C2AF0CA-AF15-574B-9E3E-EAC050494180}"/>
                </a:ext>
              </a:extLst>
            </p:cNvPr>
            <p:cNvGrpSpPr/>
            <p:nvPr/>
          </p:nvGrpSpPr>
          <p:grpSpPr>
            <a:xfrm>
              <a:off x="7689300" y="4605239"/>
              <a:ext cx="1876787" cy="1106485"/>
              <a:chOff x="7689300" y="4605239"/>
              <a:chExt cx="1876787" cy="1106485"/>
            </a:xfrm>
          </p:grpSpPr>
          <p:sp>
            <p:nvSpPr>
              <p:cNvPr id="86" name="Rechthoek 85">
                <a:extLst>
                  <a:ext uri="{FF2B5EF4-FFF2-40B4-BE49-F238E27FC236}">
                    <a16:creationId xmlns:a16="http://schemas.microsoft.com/office/drawing/2014/main" id="{9B4D3BF5-6385-D74E-86A3-930F04979A88}"/>
                  </a:ext>
                </a:extLst>
              </p:cNvPr>
              <p:cNvSpPr/>
              <p:nvPr/>
            </p:nvSpPr>
            <p:spPr>
              <a:xfrm>
                <a:off x="7708128" y="4605239"/>
                <a:ext cx="1857959"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734A5902-82B4-B045-9CA1-459545E77C2E}"/>
                  </a:ext>
                </a:extLst>
              </p:cNvPr>
              <p:cNvSpPr/>
              <p:nvPr/>
            </p:nvSpPr>
            <p:spPr>
              <a:xfrm>
                <a:off x="8127515" y="4942123"/>
                <a:ext cx="1031485"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D8A16363-D2BB-894F-B997-66F3EA82F87F}"/>
                  </a:ext>
                </a:extLst>
              </p:cNvPr>
              <p:cNvSpPr/>
              <p:nvPr/>
            </p:nvSpPr>
            <p:spPr>
              <a:xfrm>
                <a:off x="7689300" y="5286170"/>
                <a:ext cx="1821314"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7" name="object 20">
              <a:extLst>
                <a:ext uri="{FF2B5EF4-FFF2-40B4-BE49-F238E27FC236}">
                  <a16:creationId xmlns:a16="http://schemas.microsoft.com/office/drawing/2014/main" id="{87BCEFF5-47C5-2046-97CB-8C1109E35BE3}"/>
                </a:ext>
              </a:extLst>
            </p:cNvPr>
            <p:cNvSpPr/>
            <p:nvPr/>
          </p:nvSpPr>
          <p:spPr>
            <a:xfrm>
              <a:off x="7993340" y="2278855"/>
              <a:ext cx="1213235" cy="1213235"/>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FFE800"/>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78" name="object 21">
              <a:extLst>
                <a:ext uri="{FF2B5EF4-FFF2-40B4-BE49-F238E27FC236}">
                  <a16:creationId xmlns:a16="http://schemas.microsoft.com/office/drawing/2014/main" id="{968831FB-FE70-A748-924B-2C7188BF7631}"/>
                </a:ext>
              </a:extLst>
            </p:cNvPr>
            <p:cNvSpPr/>
            <p:nvPr/>
          </p:nvSpPr>
          <p:spPr>
            <a:xfrm>
              <a:off x="7963664" y="2213444"/>
              <a:ext cx="1213235" cy="1213235"/>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EF8D16"/>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79" name="object 22">
              <a:extLst>
                <a:ext uri="{FF2B5EF4-FFF2-40B4-BE49-F238E27FC236}">
                  <a16:creationId xmlns:a16="http://schemas.microsoft.com/office/drawing/2014/main" id="{52BC82FE-C79B-6048-9CD0-C13014D2F4A1}"/>
                </a:ext>
              </a:extLst>
            </p:cNvPr>
            <p:cNvSpPr txBox="1"/>
            <p:nvPr/>
          </p:nvSpPr>
          <p:spPr>
            <a:xfrm>
              <a:off x="8330239" y="2395843"/>
              <a:ext cx="421411" cy="825280"/>
            </a:xfrm>
            <a:prstGeom prst="rect">
              <a:avLst/>
            </a:prstGeom>
          </p:spPr>
          <p:txBody>
            <a:bodyPr vert="horz" wrap="square" lIns="0" tIns="28184" rIns="0" bIns="0" rtlCol="0">
              <a:spAutoFit/>
            </a:bodyPr>
            <a:lstStyle/>
            <a:p>
              <a:pPr marL="26841" defTabSz="1932584">
                <a:spcBef>
                  <a:spcPts val="222"/>
                </a:spcBef>
              </a:pPr>
              <a:r>
                <a:rPr sz="5178" b="1">
                  <a:solidFill>
                    <a:srgbClr val="FFFFFF"/>
                  </a:solidFill>
                  <a:latin typeface="Rockwell" panose="02060603020205020403" pitchFamily="18" charset="77"/>
                  <a:cs typeface="Patua One"/>
                </a:rPr>
                <a:t>4</a:t>
              </a:r>
              <a:endParaRPr sz="5178" b="1">
                <a:solidFill>
                  <a:prstClr val="black"/>
                </a:solidFill>
                <a:latin typeface="Rockwell" panose="02060603020205020403" pitchFamily="18" charset="77"/>
                <a:cs typeface="Patua One"/>
              </a:endParaRPr>
            </a:p>
          </p:txBody>
        </p:sp>
        <p:sp>
          <p:nvSpPr>
            <p:cNvPr id="91" name="object 41">
              <a:extLst>
                <a:ext uri="{FF2B5EF4-FFF2-40B4-BE49-F238E27FC236}">
                  <a16:creationId xmlns:a16="http://schemas.microsoft.com/office/drawing/2014/main" id="{79570C36-3502-CD4E-9226-8B26AAF3F43F}"/>
                </a:ext>
              </a:extLst>
            </p:cNvPr>
            <p:cNvSpPr/>
            <p:nvPr/>
          </p:nvSpPr>
          <p:spPr>
            <a:xfrm>
              <a:off x="8117215" y="403639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a:latin typeface="Verdana" panose="020B0604030504040204" pitchFamily="34" charset="0"/>
              </a:endParaRPr>
            </a:p>
          </p:txBody>
        </p:sp>
        <p:sp>
          <p:nvSpPr>
            <p:cNvPr id="42" name="object 6">
              <a:extLst>
                <a:ext uri="{FF2B5EF4-FFF2-40B4-BE49-F238E27FC236}">
                  <a16:creationId xmlns:a16="http://schemas.microsoft.com/office/drawing/2014/main" id="{07E3AE2D-AB07-6E44-B692-6C239E63E284}"/>
                </a:ext>
              </a:extLst>
            </p:cNvPr>
            <p:cNvSpPr txBox="1"/>
            <p:nvPr/>
          </p:nvSpPr>
          <p:spPr>
            <a:xfrm>
              <a:off x="7659246" y="4591027"/>
              <a:ext cx="1822070" cy="1082111"/>
            </a:xfrm>
            <a:prstGeom prst="rect">
              <a:avLst/>
            </a:prstGeom>
          </p:spPr>
          <p:txBody>
            <a:bodyPr vert="horz" wrap="square" lIns="0" tIns="42946" rIns="0" bIns="0" rtlCol="0">
              <a:spAutoFit/>
            </a:bodyPr>
            <a:lstStyle/>
            <a:p>
              <a:pPr marL="25400" marR="10737" indent="-9525" algn="ctr" defTabSz="1932584">
                <a:lnSpc>
                  <a:spcPts val="2748"/>
                </a:lnSpc>
                <a:spcBef>
                  <a:spcPts val="338"/>
                </a:spcBef>
              </a:pPr>
              <a:r>
                <a:rPr lang="nl-NL" sz="2325" b="1" spc="-11">
                  <a:solidFill>
                    <a:schemeClr val="accent6"/>
                  </a:solidFill>
                  <a:latin typeface="Verdana"/>
                  <a:cs typeface="Verdana"/>
                </a:rPr>
                <a:t>Vuurwerk in je omgeving</a:t>
              </a:r>
              <a:endParaRPr lang="nl-NL" sz="2325" b="1">
                <a:solidFill>
                  <a:schemeClr val="accent6"/>
                </a:solidFill>
                <a:latin typeface="Verdana"/>
                <a:cs typeface="Verdana"/>
              </a:endParaRPr>
            </a:p>
          </p:txBody>
        </p:sp>
      </p:grpSp>
      <p:grpSp>
        <p:nvGrpSpPr>
          <p:cNvPr id="22" name="Groep 21">
            <a:extLst>
              <a:ext uri="{FF2B5EF4-FFF2-40B4-BE49-F238E27FC236}">
                <a16:creationId xmlns:a16="http://schemas.microsoft.com/office/drawing/2014/main" id="{C945A878-F50B-B84E-9634-850A613A4DDB}"/>
              </a:ext>
            </a:extLst>
          </p:cNvPr>
          <p:cNvGrpSpPr/>
          <p:nvPr/>
        </p:nvGrpSpPr>
        <p:grpSpPr>
          <a:xfrm>
            <a:off x="9783218" y="2201865"/>
            <a:ext cx="1822070" cy="2828929"/>
            <a:chOff x="9783218" y="2201865"/>
            <a:chExt cx="1822070" cy="2828929"/>
          </a:xfrm>
        </p:grpSpPr>
        <p:sp>
          <p:nvSpPr>
            <p:cNvPr id="85" name="Rechthoek 84">
              <a:extLst>
                <a:ext uri="{FF2B5EF4-FFF2-40B4-BE49-F238E27FC236}">
                  <a16:creationId xmlns:a16="http://schemas.microsoft.com/office/drawing/2014/main" id="{205297E7-17B7-EE42-83ED-2477BC0CA40A}"/>
                </a:ext>
              </a:extLst>
            </p:cNvPr>
            <p:cNvSpPr/>
            <p:nvPr/>
          </p:nvSpPr>
          <p:spPr>
            <a:xfrm>
              <a:off x="9846310" y="4605240"/>
              <a:ext cx="1758977"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bject 20">
              <a:extLst>
                <a:ext uri="{FF2B5EF4-FFF2-40B4-BE49-F238E27FC236}">
                  <a16:creationId xmlns:a16="http://schemas.microsoft.com/office/drawing/2014/main" id="{2EA2826D-030F-6043-BC1A-CA01FA408DDA}"/>
                </a:ext>
              </a:extLst>
            </p:cNvPr>
            <p:cNvSpPr/>
            <p:nvPr/>
          </p:nvSpPr>
          <p:spPr>
            <a:xfrm>
              <a:off x="9923740" y="2240755"/>
              <a:ext cx="1213235" cy="1213235"/>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FFE800"/>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43" name="object 21">
              <a:extLst>
                <a:ext uri="{FF2B5EF4-FFF2-40B4-BE49-F238E27FC236}">
                  <a16:creationId xmlns:a16="http://schemas.microsoft.com/office/drawing/2014/main" id="{DD79E984-652F-B148-927A-916514BB495B}"/>
                </a:ext>
              </a:extLst>
            </p:cNvPr>
            <p:cNvSpPr/>
            <p:nvPr/>
          </p:nvSpPr>
          <p:spPr>
            <a:xfrm>
              <a:off x="9998737" y="2201865"/>
              <a:ext cx="1213235" cy="1213236"/>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EF8D16"/>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45" name="object 22">
              <a:extLst>
                <a:ext uri="{FF2B5EF4-FFF2-40B4-BE49-F238E27FC236}">
                  <a16:creationId xmlns:a16="http://schemas.microsoft.com/office/drawing/2014/main" id="{13E74783-F394-7C4F-A152-09012307EB3D}"/>
                </a:ext>
              </a:extLst>
            </p:cNvPr>
            <p:cNvSpPr txBox="1"/>
            <p:nvPr/>
          </p:nvSpPr>
          <p:spPr>
            <a:xfrm>
              <a:off x="10394648" y="2413058"/>
              <a:ext cx="421411" cy="825280"/>
            </a:xfrm>
            <a:prstGeom prst="rect">
              <a:avLst/>
            </a:prstGeom>
          </p:spPr>
          <p:txBody>
            <a:bodyPr vert="horz" wrap="square" lIns="0" tIns="28184" rIns="0" bIns="0" rtlCol="0">
              <a:spAutoFit/>
            </a:bodyPr>
            <a:lstStyle/>
            <a:p>
              <a:pPr marL="26841" defTabSz="1932584">
                <a:spcBef>
                  <a:spcPts val="222"/>
                </a:spcBef>
              </a:pPr>
              <a:r>
                <a:rPr lang="nl-NL" sz="5178" b="1">
                  <a:solidFill>
                    <a:srgbClr val="FFFFFF"/>
                  </a:solidFill>
                  <a:latin typeface="Rockwell" panose="02060603020205020403" pitchFamily="18" charset="77"/>
                  <a:cs typeface="Patua One"/>
                </a:rPr>
                <a:t>5</a:t>
              </a:r>
              <a:endParaRPr sz="5178" b="1">
                <a:solidFill>
                  <a:prstClr val="black"/>
                </a:solidFill>
                <a:latin typeface="Rockwell" panose="02060603020205020403" pitchFamily="18" charset="77"/>
                <a:cs typeface="Patua One"/>
              </a:endParaRPr>
            </a:p>
          </p:txBody>
        </p:sp>
        <p:sp>
          <p:nvSpPr>
            <p:cNvPr id="46" name="object 5">
              <a:extLst>
                <a:ext uri="{FF2B5EF4-FFF2-40B4-BE49-F238E27FC236}">
                  <a16:creationId xmlns:a16="http://schemas.microsoft.com/office/drawing/2014/main" id="{0D488E16-BDB8-8B4A-837E-D5F47843346C}"/>
                </a:ext>
              </a:extLst>
            </p:cNvPr>
            <p:cNvSpPr txBox="1"/>
            <p:nvPr/>
          </p:nvSpPr>
          <p:spPr>
            <a:xfrm>
              <a:off x="9783218" y="4599547"/>
              <a:ext cx="1822070" cy="389614"/>
            </a:xfrm>
            <a:prstGeom prst="rect">
              <a:avLst/>
            </a:prstGeom>
          </p:spPr>
          <p:txBody>
            <a:bodyPr vert="horz" wrap="square" lIns="0" tIns="42946" rIns="0" bIns="0" rtlCol="0">
              <a:spAutoFit/>
            </a:bodyPr>
            <a:lstStyle/>
            <a:p>
              <a:pPr marL="25400" marR="10737" indent="-9525" algn="ctr" defTabSz="1932584">
                <a:lnSpc>
                  <a:spcPts val="2748"/>
                </a:lnSpc>
                <a:spcBef>
                  <a:spcPts val="338"/>
                </a:spcBef>
              </a:pPr>
              <a:r>
                <a:rPr lang="nl-NL" sz="2325" b="1">
                  <a:solidFill>
                    <a:schemeClr val="accent6"/>
                  </a:solidFill>
                  <a:latin typeface="Verdana"/>
                  <a:cs typeface="Verdana"/>
                </a:rPr>
                <a:t>Herhaling</a:t>
              </a:r>
              <a:endParaRPr sz="2325" b="1">
                <a:solidFill>
                  <a:schemeClr val="accent6"/>
                </a:solidFill>
                <a:latin typeface="Verdana"/>
                <a:cs typeface="Verdana"/>
              </a:endParaRPr>
            </a:p>
          </p:txBody>
        </p:sp>
        <p:sp>
          <p:nvSpPr>
            <p:cNvPr id="44" name="object 41">
              <a:extLst>
                <a:ext uri="{FF2B5EF4-FFF2-40B4-BE49-F238E27FC236}">
                  <a16:creationId xmlns:a16="http://schemas.microsoft.com/office/drawing/2014/main" id="{1BC4B209-319B-6648-B3F6-044069F65668}"/>
                </a:ext>
              </a:extLst>
            </p:cNvPr>
            <p:cNvSpPr/>
            <p:nvPr/>
          </p:nvSpPr>
          <p:spPr>
            <a:xfrm>
              <a:off x="10144363" y="403639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a:latin typeface="Verdana" panose="020B0604030504040204" pitchFamily="34" charset="0"/>
              </a:endParaRPr>
            </a:p>
          </p:txBody>
        </p:sp>
      </p:grpSp>
    </p:spTree>
    <p:extLst>
      <p:ext uri="{BB962C8B-B14F-4D97-AF65-F5344CB8AC3E}">
        <p14:creationId xmlns:p14="http://schemas.microsoft.com/office/powerpoint/2010/main" val="88983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500" fill="hold"/>
                                        <p:tgtEl>
                                          <p:spTgt spid="82"/>
                                        </p:tgtEl>
                                        <p:attrNameLst>
                                          <p:attrName>ppt_w</p:attrName>
                                        </p:attrNameLst>
                                      </p:cBhvr>
                                      <p:tavLst>
                                        <p:tav tm="0">
                                          <p:val>
                                            <p:fltVal val="0"/>
                                          </p:val>
                                        </p:tav>
                                        <p:tav tm="100000">
                                          <p:val>
                                            <p:strVal val="#ppt_w"/>
                                          </p:val>
                                        </p:tav>
                                      </p:tavLst>
                                    </p:anim>
                                    <p:anim calcmode="lin" valueType="num">
                                      <p:cBhvr>
                                        <p:cTn id="13" dur="500" fill="hold"/>
                                        <p:tgtEl>
                                          <p:spTgt spid="82"/>
                                        </p:tgtEl>
                                        <p:attrNameLst>
                                          <p:attrName>ppt_h</p:attrName>
                                        </p:attrNameLst>
                                      </p:cBhvr>
                                      <p:tavLst>
                                        <p:tav tm="0">
                                          <p:val>
                                            <p:fltVal val="0"/>
                                          </p:val>
                                        </p:tav>
                                        <p:tav tm="100000">
                                          <p:val>
                                            <p:strVal val="#ppt_h"/>
                                          </p:val>
                                        </p:tav>
                                      </p:tavLst>
                                    </p:anim>
                                    <p:animEffect transition="in" filter="fade">
                                      <p:cBhvr>
                                        <p:cTn id="14" dur="500"/>
                                        <p:tgtEl>
                                          <p:spTgt spid="82"/>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 calcmode="lin" valueType="num">
                                      <p:cBhvr>
                                        <p:cTn id="34" dur="500" fill="hold"/>
                                        <p:tgtEl>
                                          <p:spTgt spid="84"/>
                                        </p:tgtEl>
                                        <p:attrNameLst>
                                          <p:attrName>ppt_w</p:attrName>
                                        </p:attrNameLst>
                                      </p:cBhvr>
                                      <p:tavLst>
                                        <p:tav tm="0">
                                          <p:val>
                                            <p:fltVal val="0"/>
                                          </p:val>
                                        </p:tav>
                                        <p:tav tm="100000">
                                          <p:val>
                                            <p:strVal val="#ppt_w"/>
                                          </p:val>
                                        </p:tav>
                                      </p:tavLst>
                                    </p:anim>
                                    <p:anim calcmode="lin" valueType="num">
                                      <p:cBhvr>
                                        <p:cTn id="35" dur="500" fill="hold"/>
                                        <p:tgtEl>
                                          <p:spTgt spid="84"/>
                                        </p:tgtEl>
                                        <p:attrNameLst>
                                          <p:attrName>ppt_h</p:attrName>
                                        </p:attrNameLst>
                                      </p:cBhvr>
                                      <p:tavLst>
                                        <p:tav tm="0">
                                          <p:val>
                                            <p:fltVal val="0"/>
                                          </p:val>
                                        </p:tav>
                                        <p:tav tm="100000">
                                          <p:val>
                                            <p:strVal val="#ppt_h"/>
                                          </p:val>
                                        </p:tav>
                                      </p:tavLst>
                                    </p:anim>
                                    <p:animEffect transition="in" filter="fade">
                                      <p:cBhvr>
                                        <p:cTn id="36" dur="500"/>
                                        <p:tgtEl>
                                          <p:spTgt spid="84"/>
                                        </p:tgtEl>
                                      </p:cBhvr>
                                    </p:animEffect>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8D33"/>
        </a:solidFill>
        <a:effectLst/>
      </p:bgPr>
    </p:bg>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4E7B3AF1-2D0B-684E-8A71-7E43B1BBBEA9}"/>
              </a:ext>
            </a:extLst>
          </p:cNvPr>
          <p:cNvGrpSpPr/>
          <p:nvPr/>
        </p:nvGrpSpPr>
        <p:grpSpPr>
          <a:xfrm>
            <a:off x="1598844" y="1807568"/>
            <a:ext cx="8739739" cy="3242864"/>
            <a:chOff x="1598844" y="1670970"/>
            <a:chExt cx="8739739" cy="3242864"/>
          </a:xfrm>
        </p:grpSpPr>
        <p:grpSp>
          <p:nvGrpSpPr>
            <p:cNvPr id="3" name="Groep 2">
              <a:extLst>
                <a:ext uri="{FF2B5EF4-FFF2-40B4-BE49-F238E27FC236}">
                  <a16:creationId xmlns:a16="http://schemas.microsoft.com/office/drawing/2014/main" id="{911B7D48-ADDF-6545-8DC5-015A7FE9F27C}"/>
                </a:ext>
              </a:extLst>
            </p:cNvPr>
            <p:cNvGrpSpPr/>
            <p:nvPr/>
          </p:nvGrpSpPr>
          <p:grpSpPr>
            <a:xfrm>
              <a:off x="2710790" y="1670970"/>
              <a:ext cx="6637917" cy="3242864"/>
              <a:chOff x="2710790" y="1670970"/>
              <a:chExt cx="6637917" cy="3242864"/>
            </a:xfrm>
          </p:grpSpPr>
          <p:sp>
            <p:nvSpPr>
              <p:cNvPr id="24" name="object 5">
                <a:extLst>
                  <a:ext uri="{FF2B5EF4-FFF2-40B4-BE49-F238E27FC236}">
                    <a16:creationId xmlns:a16="http://schemas.microsoft.com/office/drawing/2014/main" id="{6D41D01B-2E1D-ED46-AA24-0C645AB1C466}"/>
                  </a:ext>
                </a:extLst>
              </p:cNvPr>
              <p:cNvSpPr/>
              <p:nvPr/>
            </p:nvSpPr>
            <p:spPr>
              <a:xfrm rot="10800000">
                <a:off x="2832858" y="1917476"/>
                <a:ext cx="6515849" cy="2996358"/>
              </a:xfrm>
              <a:custGeom>
                <a:avLst/>
                <a:gdLst>
                  <a:gd name="connsiteX0" fmla="*/ 2969920 w 2969920"/>
                  <a:gd name="connsiteY0" fmla="*/ 1109157 h 1189598"/>
                  <a:gd name="connsiteX1" fmla="*/ 2953258 w 2969920"/>
                  <a:gd name="connsiteY1" fmla="*/ 497880 h 1189598"/>
                  <a:gd name="connsiteX2" fmla="*/ 2065477 w 2969920"/>
                  <a:gd name="connsiteY2" fmla="*/ 522074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109157 h 1189598"/>
                  <a:gd name="connsiteX1" fmla="*/ 2953258 w 2969920"/>
                  <a:gd name="connsiteY1" fmla="*/ 497880 h 1189598"/>
                  <a:gd name="connsiteX2" fmla="*/ 2324886 w 2969920"/>
                  <a:gd name="connsiteY2" fmla="*/ 510009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599986 w 2969920"/>
                  <a:gd name="connsiteY5" fmla="*/ 654995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32678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318383 w 2953258"/>
                  <a:gd name="connsiteY0" fmla="*/ 822098 h 1282603"/>
                  <a:gd name="connsiteX1" fmla="*/ 2953258 w 2953258"/>
                  <a:gd name="connsiteY1" fmla="*/ 590885 h 1282603"/>
                  <a:gd name="connsiteX2" fmla="*/ 2324886 w 2953258"/>
                  <a:gd name="connsiteY2" fmla="*/ 603014 h 1282603"/>
                  <a:gd name="connsiteX3" fmla="*/ 2365488 w 2953258"/>
                  <a:gd name="connsiteY3" fmla="*/ 32678 h 1282603"/>
                  <a:gd name="connsiteX4" fmla="*/ 382807 w 2953258"/>
                  <a:gd name="connsiteY4" fmla="*/ 0 h 1282603"/>
                  <a:gd name="connsiteX5" fmla="*/ 376774 w 2953258"/>
                  <a:gd name="connsiteY5" fmla="*/ 673093 h 1282603"/>
                  <a:gd name="connsiteX6" fmla="*/ 0 w 2953258"/>
                  <a:gd name="connsiteY6" fmla="*/ 671340 h 1282603"/>
                  <a:gd name="connsiteX7" fmla="*/ 16662 w 2953258"/>
                  <a:gd name="connsiteY7" fmla="*/ 1282603 h 1282603"/>
                  <a:gd name="connsiteX8" fmla="*/ 2318383 w 2953258"/>
                  <a:gd name="connsiteY8" fmla="*/ 822098 h 1282603"/>
                  <a:gd name="connsiteX0" fmla="*/ 2843232 w 2953258"/>
                  <a:gd name="connsiteY0" fmla="*/ 1316784 h 1316784"/>
                  <a:gd name="connsiteX1" fmla="*/ 2953258 w 2953258"/>
                  <a:gd name="connsiteY1" fmla="*/ 590885 h 1316784"/>
                  <a:gd name="connsiteX2" fmla="*/ 2324886 w 2953258"/>
                  <a:gd name="connsiteY2" fmla="*/ 603014 h 1316784"/>
                  <a:gd name="connsiteX3" fmla="*/ 2365488 w 2953258"/>
                  <a:gd name="connsiteY3" fmla="*/ 32678 h 1316784"/>
                  <a:gd name="connsiteX4" fmla="*/ 382807 w 2953258"/>
                  <a:gd name="connsiteY4" fmla="*/ 0 h 1316784"/>
                  <a:gd name="connsiteX5" fmla="*/ 376774 w 2953258"/>
                  <a:gd name="connsiteY5" fmla="*/ 673093 h 1316784"/>
                  <a:gd name="connsiteX6" fmla="*/ 0 w 2953258"/>
                  <a:gd name="connsiteY6" fmla="*/ 671340 h 1316784"/>
                  <a:gd name="connsiteX7" fmla="*/ 16662 w 2953258"/>
                  <a:gd name="connsiteY7" fmla="*/ 1282603 h 1316784"/>
                  <a:gd name="connsiteX8" fmla="*/ 2843232 w 295325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16662 w 2844668"/>
                  <a:gd name="connsiteY7" fmla="*/ 1282603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384660 w 2844668"/>
                  <a:gd name="connsiteY7" fmla="*/ 781884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805099 w 2844668"/>
                  <a:gd name="connsiteY5" fmla="*/ 661028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467265 w 2844668"/>
                  <a:gd name="connsiteY5" fmla="*/ 624831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431069 w 2844668"/>
                  <a:gd name="connsiteY4" fmla="*/ 27649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865427 w 2844668"/>
                  <a:gd name="connsiteY4" fmla="*/ 87976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304720 h 1304720"/>
                  <a:gd name="connsiteX1" fmla="*/ 2844668 w 2844668"/>
                  <a:gd name="connsiteY1" fmla="*/ 608985 h 1304720"/>
                  <a:gd name="connsiteX2" fmla="*/ 2324886 w 2844668"/>
                  <a:gd name="connsiteY2" fmla="*/ 590950 h 1304720"/>
                  <a:gd name="connsiteX3" fmla="*/ 2365488 w 2844668"/>
                  <a:gd name="connsiteY3" fmla="*/ 20614 h 1304720"/>
                  <a:gd name="connsiteX4" fmla="*/ 461233 w 2844668"/>
                  <a:gd name="connsiteY4" fmla="*/ 0 h 1304720"/>
                  <a:gd name="connsiteX5" fmla="*/ 467265 w 2844668"/>
                  <a:gd name="connsiteY5" fmla="*/ 612767 h 1304720"/>
                  <a:gd name="connsiteX6" fmla="*/ 0 w 2844668"/>
                  <a:gd name="connsiteY6" fmla="*/ 659276 h 1304720"/>
                  <a:gd name="connsiteX7" fmla="*/ 28727 w 2844668"/>
                  <a:gd name="connsiteY7" fmla="*/ 1264506 h 1304720"/>
                  <a:gd name="connsiteX8" fmla="*/ 2843232 w 2844668"/>
                  <a:gd name="connsiteY8" fmla="*/ 1304720 h 1304720"/>
                  <a:gd name="connsiteX0" fmla="*/ 2837199 w 2838635"/>
                  <a:gd name="connsiteY0" fmla="*/ 1304720 h 1304720"/>
                  <a:gd name="connsiteX1" fmla="*/ 2838635 w 2838635"/>
                  <a:gd name="connsiteY1" fmla="*/ 608985 h 1304720"/>
                  <a:gd name="connsiteX2" fmla="*/ 2318853 w 2838635"/>
                  <a:gd name="connsiteY2" fmla="*/ 590950 h 1304720"/>
                  <a:gd name="connsiteX3" fmla="*/ 2359455 w 2838635"/>
                  <a:gd name="connsiteY3" fmla="*/ 20614 h 1304720"/>
                  <a:gd name="connsiteX4" fmla="*/ 455200 w 2838635"/>
                  <a:gd name="connsiteY4" fmla="*/ 0 h 1304720"/>
                  <a:gd name="connsiteX5" fmla="*/ 461232 w 2838635"/>
                  <a:gd name="connsiteY5" fmla="*/ 612767 h 1304720"/>
                  <a:gd name="connsiteX6" fmla="*/ 0 w 2838635"/>
                  <a:gd name="connsiteY6" fmla="*/ 598949 h 1304720"/>
                  <a:gd name="connsiteX7" fmla="*/ 22694 w 2838635"/>
                  <a:gd name="connsiteY7" fmla="*/ 1264506 h 1304720"/>
                  <a:gd name="connsiteX8" fmla="*/ 2837199 w 2838635"/>
                  <a:gd name="connsiteY8" fmla="*/ 1304720 h 1304720"/>
                  <a:gd name="connsiteX0" fmla="*/ 2837199 w 2837200"/>
                  <a:gd name="connsiteY0" fmla="*/ 1304720 h 1304720"/>
                  <a:gd name="connsiteX1" fmla="*/ 2748144 w 2837200"/>
                  <a:gd name="connsiteY1" fmla="*/ 832197 h 1304720"/>
                  <a:gd name="connsiteX2" fmla="*/ 2318853 w 2837200"/>
                  <a:gd name="connsiteY2" fmla="*/ 590950 h 1304720"/>
                  <a:gd name="connsiteX3" fmla="*/ 2359455 w 2837200"/>
                  <a:gd name="connsiteY3" fmla="*/ 20614 h 1304720"/>
                  <a:gd name="connsiteX4" fmla="*/ 455200 w 2837200"/>
                  <a:gd name="connsiteY4" fmla="*/ 0 h 1304720"/>
                  <a:gd name="connsiteX5" fmla="*/ 461232 w 2837200"/>
                  <a:gd name="connsiteY5" fmla="*/ 612767 h 1304720"/>
                  <a:gd name="connsiteX6" fmla="*/ 0 w 2837200"/>
                  <a:gd name="connsiteY6" fmla="*/ 598949 h 1304720"/>
                  <a:gd name="connsiteX7" fmla="*/ 22694 w 2837200"/>
                  <a:gd name="connsiteY7" fmla="*/ 1264506 h 1304720"/>
                  <a:gd name="connsiteX8" fmla="*/ 2837199 w 2837200"/>
                  <a:gd name="connsiteY8" fmla="*/ 1304720 h 1304720"/>
                  <a:gd name="connsiteX0" fmla="*/ 2837199 w 2874832"/>
                  <a:gd name="connsiteY0" fmla="*/ 1304720 h 1304720"/>
                  <a:gd name="connsiteX1" fmla="*/ 2874832 w 2874832"/>
                  <a:gd name="connsiteY1" fmla="*/ 735673 h 1304720"/>
                  <a:gd name="connsiteX2" fmla="*/ 2318853 w 2874832"/>
                  <a:gd name="connsiteY2" fmla="*/ 590950 h 1304720"/>
                  <a:gd name="connsiteX3" fmla="*/ 2359455 w 2874832"/>
                  <a:gd name="connsiteY3" fmla="*/ 20614 h 1304720"/>
                  <a:gd name="connsiteX4" fmla="*/ 455200 w 2874832"/>
                  <a:gd name="connsiteY4" fmla="*/ 0 h 1304720"/>
                  <a:gd name="connsiteX5" fmla="*/ 461232 w 2874832"/>
                  <a:gd name="connsiteY5" fmla="*/ 612767 h 1304720"/>
                  <a:gd name="connsiteX6" fmla="*/ 0 w 2874832"/>
                  <a:gd name="connsiteY6" fmla="*/ 598949 h 1304720"/>
                  <a:gd name="connsiteX7" fmla="*/ 22694 w 2874832"/>
                  <a:gd name="connsiteY7" fmla="*/ 1264506 h 1304720"/>
                  <a:gd name="connsiteX8" fmla="*/ 2837199 w 2874832"/>
                  <a:gd name="connsiteY8" fmla="*/ 1304720 h 1304720"/>
                  <a:gd name="connsiteX0" fmla="*/ 2837199 w 2837199"/>
                  <a:gd name="connsiteY0" fmla="*/ 1304720 h 1304720"/>
                  <a:gd name="connsiteX1" fmla="*/ 2193131 w 2837199"/>
                  <a:gd name="connsiteY1" fmla="*/ 868394 h 1304720"/>
                  <a:gd name="connsiteX2" fmla="*/ 2318853 w 2837199"/>
                  <a:gd name="connsiteY2" fmla="*/ 590950 h 1304720"/>
                  <a:gd name="connsiteX3" fmla="*/ 2359455 w 2837199"/>
                  <a:gd name="connsiteY3" fmla="*/ 20614 h 1304720"/>
                  <a:gd name="connsiteX4" fmla="*/ 455200 w 2837199"/>
                  <a:gd name="connsiteY4" fmla="*/ 0 h 1304720"/>
                  <a:gd name="connsiteX5" fmla="*/ 461232 w 2837199"/>
                  <a:gd name="connsiteY5" fmla="*/ 612767 h 1304720"/>
                  <a:gd name="connsiteX6" fmla="*/ 0 w 2837199"/>
                  <a:gd name="connsiteY6" fmla="*/ 598949 h 1304720"/>
                  <a:gd name="connsiteX7" fmla="*/ 22694 w 2837199"/>
                  <a:gd name="connsiteY7" fmla="*/ 1264506 h 1304720"/>
                  <a:gd name="connsiteX8" fmla="*/ 2837199 w 2837199"/>
                  <a:gd name="connsiteY8" fmla="*/ 1304720 h 1304720"/>
                  <a:gd name="connsiteX0" fmla="*/ 2837199 w 2837228"/>
                  <a:gd name="connsiteY0" fmla="*/ 1304720 h 1304720"/>
                  <a:gd name="connsiteX1" fmla="*/ 2832603 w 2837228"/>
                  <a:gd name="connsiteY1" fmla="*/ 645182 h 1304720"/>
                  <a:gd name="connsiteX2" fmla="*/ 2318853 w 2837228"/>
                  <a:gd name="connsiteY2" fmla="*/ 590950 h 1304720"/>
                  <a:gd name="connsiteX3" fmla="*/ 2359455 w 2837228"/>
                  <a:gd name="connsiteY3" fmla="*/ 20614 h 1304720"/>
                  <a:gd name="connsiteX4" fmla="*/ 455200 w 2837228"/>
                  <a:gd name="connsiteY4" fmla="*/ 0 h 1304720"/>
                  <a:gd name="connsiteX5" fmla="*/ 461232 w 2837228"/>
                  <a:gd name="connsiteY5" fmla="*/ 612767 h 1304720"/>
                  <a:gd name="connsiteX6" fmla="*/ 0 w 2837228"/>
                  <a:gd name="connsiteY6" fmla="*/ 598949 h 1304720"/>
                  <a:gd name="connsiteX7" fmla="*/ 22694 w 2837228"/>
                  <a:gd name="connsiteY7" fmla="*/ 1264506 h 1304720"/>
                  <a:gd name="connsiteX8" fmla="*/ 2837199 w 2837228"/>
                  <a:gd name="connsiteY8" fmla="*/ 1304720 h 13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7228" h="1304720">
                    <a:moveTo>
                      <a:pt x="2837199" y="1304720"/>
                    </a:moveTo>
                    <a:cubicBezTo>
                      <a:pt x="2837678" y="1072808"/>
                      <a:pt x="2832124" y="877094"/>
                      <a:pt x="2832603" y="645182"/>
                    </a:cubicBezTo>
                    <a:lnTo>
                      <a:pt x="2318853" y="590950"/>
                    </a:lnTo>
                    <a:lnTo>
                      <a:pt x="2359455" y="20614"/>
                    </a:lnTo>
                    <a:lnTo>
                      <a:pt x="455200" y="0"/>
                    </a:lnTo>
                    <a:cubicBezTo>
                      <a:pt x="457211" y="204256"/>
                      <a:pt x="459221" y="408511"/>
                      <a:pt x="461232" y="612767"/>
                    </a:cubicBezTo>
                    <a:lnTo>
                      <a:pt x="0" y="598949"/>
                    </a:lnTo>
                    <a:lnTo>
                      <a:pt x="22694" y="1264506"/>
                    </a:lnTo>
                    <a:lnTo>
                      <a:pt x="2837199" y="1304720"/>
                    </a:lnTo>
                    <a:close/>
                  </a:path>
                </a:pathLst>
              </a:custGeom>
              <a:solidFill>
                <a:srgbClr val="0022FF"/>
              </a:solidFill>
            </p:spPr>
            <p:txBody>
              <a:bodyPr wrap="square" lIns="0" tIns="0" rIns="0" bIns="0" rtlCol="0"/>
              <a:lstStyle/>
              <a:p>
                <a:endParaRPr sz="3790">
                  <a:latin typeface="Verdana" panose="020B0604030504040204" pitchFamily="34" charset="0"/>
                </a:endParaRPr>
              </a:p>
            </p:txBody>
          </p:sp>
          <p:sp>
            <p:nvSpPr>
              <p:cNvPr id="16" name="object 5">
                <a:extLst>
                  <a:ext uri="{FF2B5EF4-FFF2-40B4-BE49-F238E27FC236}">
                    <a16:creationId xmlns:a16="http://schemas.microsoft.com/office/drawing/2014/main" id="{CE0EBA03-3E89-B049-8E19-502C5B5B1C50}"/>
                  </a:ext>
                </a:extLst>
              </p:cNvPr>
              <p:cNvSpPr/>
              <p:nvPr/>
            </p:nvSpPr>
            <p:spPr>
              <a:xfrm rot="10800000">
                <a:off x="2710790" y="1670970"/>
                <a:ext cx="6515849" cy="2996358"/>
              </a:xfrm>
              <a:custGeom>
                <a:avLst/>
                <a:gdLst>
                  <a:gd name="connsiteX0" fmla="*/ 2969920 w 2969920"/>
                  <a:gd name="connsiteY0" fmla="*/ 1109157 h 1189598"/>
                  <a:gd name="connsiteX1" fmla="*/ 2953258 w 2969920"/>
                  <a:gd name="connsiteY1" fmla="*/ 497880 h 1189598"/>
                  <a:gd name="connsiteX2" fmla="*/ 2065477 w 2969920"/>
                  <a:gd name="connsiteY2" fmla="*/ 522074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109157 h 1189598"/>
                  <a:gd name="connsiteX1" fmla="*/ 2953258 w 2969920"/>
                  <a:gd name="connsiteY1" fmla="*/ 497880 h 1189598"/>
                  <a:gd name="connsiteX2" fmla="*/ 2324886 w 2969920"/>
                  <a:gd name="connsiteY2" fmla="*/ 510009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599986 w 2969920"/>
                  <a:gd name="connsiteY5" fmla="*/ 654995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32678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318383 w 2953258"/>
                  <a:gd name="connsiteY0" fmla="*/ 822098 h 1282603"/>
                  <a:gd name="connsiteX1" fmla="*/ 2953258 w 2953258"/>
                  <a:gd name="connsiteY1" fmla="*/ 590885 h 1282603"/>
                  <a:gd name="connsiteX2" fmla="*/ 2324886 w 2953258"/>
                  <a:gd name="connsiteY2" fmla="*/ 603014 h 1282603"/>
                  <a:gd name="connsiteX3" fmla="*/ 2365488 w 2953258"/>
                  <a:gd name="connsiteY3" fmla="*/ 32678 h 1282603"/>
                  <a:gd name="connsiteX4" fmla="*/ 382807 w 2953258"/>
                  <a:gd name="connsiteY4" fmla="*/ 0 h 1282603"/>
                  <a:gd name="connsiteX5" fmla="*/ 376774 w 2953258"/>
                  <a:gd name="connsiteY5" fmla="*/ 673093 h 1282603"/>
                  <a:gd name="connsiteX6" fmla="*/ 0 w 2953258"/>
                  <a:gd name="connsiteY6" fmla="*/ 671340 h 1282603"/>
                  <a:gd name="connsiteX7" fmla="*/ 16662 w 2953258"/>
                  <a:gd name="connsiteY7" fmla="*/ 1282603 h 1282603"/>
                  <a:gd name="connsiteX8" fmla="*/ 2318383 w 2953258"/>
                  <a:gd name="connsiteY8" fmla="*/ 822098 h 1282603"/>
                  <a:gd name="connsiteX0" fmla="*/ 2843232 w 2953258"/>
                  <a:gd name="connsiteY0" fmla="*/ 1316784 h 1316784"/>
                  <a:gd name="connsiteX1" fmla="*/ 2953258 w 2953258"/>
                  <a:gd name="connsiteY1" fmla="*/ 590885 h 1316784"/>
                  <a:gd name="connsiteX2" fmla="*/ 2324886 w 2953258"/>
                  <a:gd name="connsiteY2" fmla="*/ 603014 h 1316784"/>
                  <a:gd name="connsiteX3" fmla="*/ 2365488 w 2953258"/>
                  <a:gd name="connsiteY3" fmla="*/ 32678 h 1316784"/>
                  <a:gd name="connsiteX4" fmla="*/ 382807 w 2953258"/>
                  <a:gd name="connsiteY4" fmla="*/ 0 h 1316784"/>
                  <a:gd name="connsiteX5" fmla="*/ 376774 w 2953258"/>
                  <a:gd name="connsiteY5" fmla="*/ 673093 h 1316784"/>
                  <a:gd name="connsiteX6" fmla="*/ 0 w 2953258"/>
                  <a:gd name="connsiteY6" fmla="*/ 671340 h 1316784"/>
                  <a:gd name="connsiteX7" fmla="*/ 16662 w 2953258"/>
                  <a:gd name="connsiteY7" fmla="*/ 1282603 h 1316784"/>
                  <a:gd name="connsiteX8" fmla="*/ 2843232 w 295325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16662 w 2844668"/>
                  <a:gd name="connsiteY7" fmla="*/ 1282603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384660 w 2844668"/>
                  <a:gd name="connsiteY7" fmla="*/ 781884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805099 w 2844668"/>
                  <a:gd name="connsiteY5" fmla="*/ 661028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467265 w 2844668"/>
                  <a:gd name="connsiteY5" fmla="*/ 624831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431069 w 2844668"/>
                  <a:gd name="connsiteY4" fmla="*/ 27649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865427 w 2844668"/>
                  <a:gd name="connsiteY4" fmla="*/ 87976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304720 h 1304720"/>
                  <a:gd name="connsiteX1" fmla="*/ 2844668 w 2844668"/>
                  <a:gd name="connsiteY1" fmla="*/ 608985 h 1304720"/>
                  <a:gd name="connsiteX2" fmla="*/ 2324886 w 2844668"/>
                  <a:gd name="connsiteY2" fmla="*/ 590950 h 1304720"/>
                  <a:gd name="connsiteX3" fmla="*/ 2365488 w 2844668"/>
                  <a:gd name="connsiteY3" fmla="*/ 20614 h 1304720"/>
                  <a:gd name="connsiteX4" fmla="*/ 461233 w 2844668"/>
                  <a:gd name="connsiteY4" fmla="*/ 0 h 1304720"/>
                  <a:gd name="connsiteX5" fmla="*/ 467265 w 2844668"/>
                  <a:gd name="connsiteY5" fmla="*/ 612767 h 1304720"/>
                  <a:gd name="connsiteX6" fmla="*/ 0 w 2844668"/>
                  <a:gd name="connsiteY6" fmla="*/ 659276 h 1304720"/>
                  <a:gd name="connsiteX7" fmla="*/ 28727 w 2844668"/>
                  <a:gd name="connsiteY7" fmla="*/ 1264506 h 1304720"/>
                  <a:gd name="connsiteX8" fmla="*/ 2843232 w 2844668"/>
                  <a:gd name="connsiteY8" fmla="*/ 1304720 h 1304720"/>
                  <a:gd name="connsiteX0" fmla="*/ 2837199 w 2838635"/>
                  <a:gd name="connsiteY0" fmla="*/ 1304720 h 1304720"/>
                  <a:gd name="connsiteX1" fmla="*/ 2838635 w 2838635"/>
                  <a:gd name="connsiteY1" fmla="*/ 608985 h 1304720"/>
                  <a:gd name="connsiteX2" fmla="*/ 2318853 w 2838635"/>
                  <a:gd name="connsiteY2" fmla="*/ 590950 h 1304720"/>
                  <a:gd name="connsiteX3" fmla="*/ 2359455 w 2838635"/>
                  <a:gd name="connsiteY3" fmla="*/ 20614 h 1304720"/>
                  <a:gd name="connsiteX4" fmla="*/ 455200 w 2838635"/>
                  <a:gd name="connsiteY4" fmla="*/ 0 h 1304720"/>
                  <a:gd name="connsiteX5" fmla="*/ 461232 w 2838635"/>
                  <a:gd name="connsiteY5" fmla="*/ 612767 h 1304720"/>
                  <a:gd name="connsiteX6" fmla="*/ 0 w 2838635"/>
                  <a:gd name="connsiteY6" fmla="*/ 598949 h 1304720"/>
                  <a:gd name="connsiteX7" fmla="*/ 22694 w 2838635"/>
                  <a:gd name="connsiteY7" fmla="*/ 1264506 h 1304720"/>
                  <a:gd name="connsiteX8" fmla="*/ 2837199 w 2838635"/>
                  <a:gd name="connsiteY8" fmla="*/ 1304720 h 1304720"/>
                  <a:gd name="connsiteX0" fmla="*/ 2837199 w 2837200"/>
                  <a:gd name="connsiteY0" fmla="*/ 1304720 h 1304720"/>
                  <a:gd name="connsiteX1" fmla="*/ 2748144 w 2837200"/>
                  <a:gd name="connsiteY1" fmla="*/ 832197 h 1304720"/>
                  <a:gd name="connsiteX2" fmla="*/ 2318853 w 2837200"/>
                  <a:gd name="connsiteY2" fmla="*/ 590950 h 1304720"/>
                  <a:gd name="connsiteX3" fmla="*/ 2359455 w 2837200"/>
                  <a:gd name="connsiteY3" fmla="*/ 20614 h 1304720"/>
                  <a:gd name="connsiteX4" fmla="*/ 455200 w 2837200"/>
                  <a:gd name="connsiteY4" fmla="*/ 0 h 1304720"/>
                  <a:gd name="connsiteX5" fmla="*/ 461232 w 2837200"/>
                  <a:gd name="connsiteY5" fmla="*/ 612767 h 1304720"/>
                  <a:gd name="connsiteX6" fmla="*/ 0 w 2837200"/>
                  <a:gd name="connsiteY6" fmla="*/ 598949 h 1304720"/>
                  <a:gd name="connsiteX7" fmla="*/ 22694 w 2837200"/>
                  <a:gd name="connsiteY7" fmla="*/ 1264506 h 1304720"/>
                  <a:gd name="connsiteX8" fmla="*/ 2837199 w 2837200"/>
                  <a:gd name="connsiteY8" fmla="*/ 1304720 h 1304720"/>
                  <a:gd name="connsiteX0" fmla="*/ 2837199 w 2874832"/>
                  <a:gd name="connsiteY0" fmla="*/ 1304720 h 1304720"/>
                  <a:gd name="connsiteX1" fmla="*/ 2874832 w 2874832"/>
                  <a:gd name="connsiteY1" fmla="*/ 735673 h 1304720"/>
                  <a:gd name="connsiteX2" fmla="*/ 2318853 w 2874832"/>
                  <a:gd name="connsiteY2" fmla="*/ 590950 h 1304720"/>
                  <a:gd name="connsiteX3" fmla="*/ 2359455 w 2874832"/>
                  <a:gd name="connsiteY3" fmla="*/ 20614 h 1304720"/>
                  <a:gd name="connsiteX4" fmla="*/ 455200 w 2874832"/>
                  <a:gd name="connsiteY4" fmla="*/ 0 h 1304720"/>
                  <a:gd name="connsiteX5" fmla="*/ 461232 w 2874832"/>
                  <a:gd name="connsiteY5" fmla="*/ 612767 h 1304720"/>
                  <a:gd name="connsiteX6" fmla="*/ 0 w 2874832"/>
                  <a:gd name="connsiteY6" fmla="*/ 598949 h 1304720"/>
                  <a:gd name="connsiteX7" fmla="*/ 22694 w 2874832"/>
                  <a:gd name="connsiteY7" fmla="*/ 1264506 h 1304720"/>
                  <a:gd name="connsiteX8" fmla="*/ 2837199 w 2874832"/>
                  <a:gd name="connsiteY8" fmla="*/ 1304720 h 1304720"/>
                  <a:gd name="connsiteX0" fmla="*/ 2837199 w 2837199"/>
                  <a:gd name="connsiteY0" fmla="*/ 1304720 h 1304720"/>
                  <a:gd name="connsiteX1" fmla="*/ 2193131 w 2837199"/>
                  <a:gd name="connsiteY1" fmla="*/ 868394 h 1304720"/>
                  <a:gd name="connsiteX2" fmla="*/ 2318853 w 2837199"/>
                  <a:gd name="connsiteY2" fmla="*/ 590950 h 1304720"/>
                  <a:gd name="connsiteX3" fmla="*/ 2359455 w 2837199"/>
                  <a:gd name="connsiteY3" fmla="*/ 20614 h 1304720"/>
                  <a:gd name="connsiteX4" fmla="*/ 455200 w 2837199"/>
                  <a:gd name="connsiteY4" fmla="*/ 0 h 1304720"/>
                  <a:gd name="connsiteX5" fmla="*/ 461232 w 2837199"/>
                  <a:gd name="connsiteY5" fmla="*/ 612767 h 1304720"/>
                  <a:gd name="connsiteX6" fmla="*/ 0 w 2837199"/>
                  <a:gd name="connsiteY6" fmla="*/ 598949 h 1304720"/>
                  <a:gd name="connsiteX7" fmla="*/ 22694 w 2837199"/>
                  <a:gd name="connsiteY7" fmla="*/ 1264506 h 1304720"/>
                  <a:gd name="connsiteX8" fmla="*/ 2837199 w 2837199"/>
                  <a:gd name="connsiteY8" fmla="*/ 1304720 h 1304720"/>
                  <a:gd name="connsiteX0" fmla="*/ 2837199 w 2837228"/>
                  <a:gd name="connsiteY0" fmla="*/ 1304720 h 1304720"/>
                  <a:gd name="connsiteX1" fmla="*/ 2832603 w 2837228"/>
                  <a:gd name="connsiteY1" fmla="*/ 645182 h 1304720"/>
                  <a:gd name="connsiteX2" fmla="*/ 2318853 w 2837228"/>
                  <a:gd name="connsiteY2" fmla="*/ 590950 h 1304720"/>
                  <a:gd name="connsiteX3" fmla="*/ 2359455 w 2837228"/>
                  <a:gd name="connsiteY3" fmla="*/ 20614 h 1304720"/>
                  <a:gd name="connsiteX4" fmla="*/ 455200 w 2837228"/>
                  <a:gd name="connsiteY4" fmla="*/ 0 h 1304720"/>
                  <a:gd name="connsiteX5" fmla="*/ 461232 w 2837228"/>
                  <a:gd name="connsiteY5" fmla="*/ 612767 h 1304720"/>
                  <a:gd name="connsiteX6" fmla="*/ 0 w 2837228"/>
                  <a:gd name="connsiteY6" fmla="*/ 598949 h 1304720"/>
                  <a:gd name="connsiteX7" fmla="*/ 22694 w 2837228"/>
                  <a:gd name="connsiteY7" fmla="*/ 1264506 h 1304720"/>
                  <a:gd name="connsiteX8" fmla="*/ 2837199 w 2837228"/>
                  <a:gd name="connsiteY8" fmla="*/ 1304720 h 13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7228" h="1304720">
                    <a:moveTo>
                      <a:pt x="2837199" y="1304720"/>
                    </a:moveTo>
                    <a:cubicBezTo>
                      <a:pt x="2837678" y="1072808"/>
                      <a:pt x="2832124" y="877094"/>
                      <a:pt x="2832603" y="645182"/>
                    </a:cubicBezTo>
                    <a:lnTo>
                      <a:pt x="2318853" y="590950"/>
                    </a:lnTo>
                    <a:lnTo>
                      <a:pt x="2359455" y="20614"/>
                    </a:lnTo>
                    <a:lnTo>
                      <a:pt x="455200" y="0"/>
                    </a:lnTo>
                    <a:cubicBezTo>
                      <a:pt x="457211" y="204256"/>
                      <a:pt x="459221" y="408511"/>
                      <a:pt x="461232" y="612767"/>
                    </a:cubicBezTo>
                    <a:lnTo>
                      <a:pt x="0" y="598949"/>
                    </a:lnTo>
                    <a:lnTo>
                      <a:pt x="22694" y="1264506"/>
                    </a:lnTo>
                    <a:lnTo>
                      <a:pt x="2837199" y="130472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21" name="TextBox 20">
              <a:extLst>
                <a:ext uri="{FF2B5EF4-FFF2-40B4-BE49-F238E27FC236}">
                  <a16:creationId xmlns:a16="http://schemas.microsoft.com/office/drawing/2014/main" id="{9ACFFE9F-0C4F-A344-B7D5-90C0EF92CBDE}"/>
                </a:ext>
              </a:extLst>
            </p:cNvPr>
            <p:cNvSpPr txBox="1"/>
            <p:nvPr/>
          </p:nvSpPr>
          <p:spPr>
            <a:xfrm>
              <a:off x="1598844" y="1689974"/>
              <a:ext cx="8739739" cy="3157788"/>
            </a:xfrm>
            <a:prstGeom prst="rect">
              <a:avLst/>
            </a:prstGeom>
            <a:noFill/>
          </p:spPr>
          <p:txBody>
            <a:bodyPr wrap="square" lIns="91440" tIns="45720" rIns="91440" bIns="45720" rtlCol="0" anchor="t">
              <a:spAutoFit/>
            </a:bodyPr>
            <a:lstStyle/>
            <a:p>
              <a:pPr algn="ctr"/>
              <a:r>
                <a:rPr lang="en-GB" sz="9600" b="1" dirty="0" err="1">
                  <a:solidFill>
                    <a:schemeClr val="accent6"/>
                  </a:solidFill>
                  <a:latin typeface="Rockwell" panose="02060603020205020403" pitchFamily="18" charset="77"/>
                  <a:cs typeface="Verdana" panose="020B0604030504040204" pitchFamily="34" charset="0"/>
                </a:rPr>
                <a:t>Vuurwerk</a:t>
              </a:r>
              <a:endParaRPr lang="en-GB" sz="9600" b="1" dirty="0">
                <a:solidFill>
                  <a:schemeClr val="accent6"/>
                </a:solidFill>
                <a:latin typeface="Rockwell" panose="02060603020205020403" pitchFamily="18" charset="77"/>
                <a:cs typeface="Verdana" panose="020B0604030504040204" pitchFamily="34" charset="0"/>
              </a:endParaRPr>
            </a:p>
            <a:p>
              <a:pPr algn="ctr"/>
              <a:r>
                <a:rPr lang="nl-NL" sz="10300" b="1" dirty="0">
                  <a:solidFill>
                    <a:schemeClr val="accent6"/>
                  </a:solidFill>
                  <a:latin typeface="Rockwell"/>
                </a:rPr>
                <a:t>feiten</a:t>
              </a:r>
              <a:endParaRPr lang="en-NL" sz="10300" b="1" dirty="0">
                <a:solidFill>
                  <a:schemeClr val="accent6"/>
                </a:solidFill>
                <a:latin typeface="Rockwell"/>
              </a:endParaRPr>
            </a:p>
          </p:txBody>
        </p:sp>
      </p:grpSp>
      <p:pic>
        <p:nvPicPr>
          <p:cNvPr id="45" name="Picture 44" descr="Shape, icon&#10;&#10;Description automatically generated">
            <a:extLst>
              <a:ext uri="{FF2B5EF4-FFF2-40B4-BE49-F238E27FC236}">
                <a16:creationId xmlns:a16="http://schemas.microsoft.com/office/drawing/2014/main" id="{9303EF60-6690-1E43-B533-4B041666B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6094" y="606575"/>
            <a:ext cx="2146088" cy="2146088"/>
          </a:xfrm>
          <a:prstGeom prst="rect">
            <a:avLst/>
          </a:prstGeom>
        </p:spPr>
      </p:pic>
      <p:pic>
        <p:nvPicPr>
          <p:cNvPr id="46" name="Picture 45" descr="Shape, icon&#10;&#10;Description automatically generated">
            <a:extLst>
              <a:ext uri="{FF2B5EF4-FFF2-40B4-BE49-F238E27FC236}">
                <a16:creationId xmlns:a16="http://schemas.microsoft.com/office/drawing/2014/main" id="{37F262AA-8252-C243-89B6-B4EE2016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3" name="Group 12">
            <a:extLst>
              <a:ext uri="{FF2B5EF4-FFF2-40B4-BE49-F238E27FC236}">
                <a16:creationId xmlns:a16="http://schemas.microsoft.com/office/drawing/2014/main" id="{A2FD0C0C-CDEE-BC42-BF6C-DEB237148CA7}"/>
              </a:ext>
            </a:extLst>
          </p:cNvPr>
          <p:cNvGrpSpPr/>
          <p:nvPr/>
        </p:nvGrpSpPr>
        <p:grpSpPr>
          <a:xfrm>
            <a:off x="5494381" y="5283194"/>
            <a:ext cx="1203237" cy="452380"/>
            <a:chOff x="7288123" y="2429044"/>
            <a:chExt cx="653716" cy="245777"/>
          </a:xfrm>
        </p:grpSpPr>
        <p:sp>
          <p:nvSpPr>
            <p:cNvPr id="14" name="object 41">
              <a:extLst>
                <a:ext uri="{FF2B5EF4-FFF2-40B4-BE49-F238E27FC236}">
                  <a16:creationId xmlns:a16="http://schemas.microsoft.com/office/drawing/2014/main" id="{2A9E4A9D-3D35-B34F-A0C3-59D6D6818852}"/>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15" name="object 42">
              <a:extLst>
                <a:ext uri="{FF2B5EF4-FFF2-40B4-BE49-F238E27FC236}">
                  <a16:creationId xmlns:a16="http://schemas.microsoft.com/office/drawing/2014/main" id="{1377854D-A1F1-3D43-83E2-CDBA04084C8F}"/>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sp>
        <p:nvSpPr>
          <p:cNvPr id="17" name="object 8">
            <a:extLst>
              <a:ext uri="{FF2B5EF4-FFF2-40B4-BE49-F238E27FC236}">
                <a16:creationId xmlns:a16="http://schemas.microsoft.com/office/drawing/2014/main" id="{2BABA043-76BC-2044-BEEF-58F2F23D3E08}"/>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u="sng">
                <a:solidFill>
                  <a:schemeClr val="accent6"/>
                </a:solidFill>
                <a:latin typeface="Rockwell" panose="02060603020205020403" pitchFamily="18" charset="77"/>
                <a:cs typeface="Verdana" panose="020B0604030504040204" pitchFamily="34" charset="0"/>
              </a:rPr>
              <a:t>1</a:t>
            </a:r>
            <a:r>
              <a:rPr sz="3579" b="1">
                <a:solidFill>
                  <a:srgbClr val="F6BE7D"/>
                </a:solidFill>
                <a:latin typeface="Rockwell" panose="02060603020205020403" pitchFamily="18" charset="77"/>
                <a:cs typeface="Verdana" panose="020B0604030504040204" pitchFamily="34" charset="0"/>
              </a:rPr>
              <a:t>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uFill>
                  <a:solidFill>
                    <a:srgbClr val="FFFFFF"/>
                  </a:solidFill>
                </a:uFill>
                <a:latin typeface="Rockwell" panose="02060603020205020403" pitchFamily="18" charset="77"/>
                <a:cs typeface="Verdana" panose="020B0604030504040204" pitchFamily="34" charset="0"/>
              </a:rPr>
              <a:t>2</a:t>
            </a:r>
            <a:r>
              <a:rPr sz="3579" b="1">
                <a:solidFill>
                  <a:srgbClr val="FFFFFF"/>
                </a:solidFill>
                <a:latin typeface="Rockwell" panose="02060603020205020403" pitchFamily="18" charset="77"/>
                <a:cs typeface="Verdana" panose="020B0604030504040204" pitchFamily="34" charset="0"/>
              </a:rPr>
              <a:t> </a:t>
            </a:r>
            <a:r>
              <a:rPr lang="nl-NL" sz="3579" b="1">
                <a:solidFill>
                  <a:srgbClr val="FFFFFF"/>
                </a:solidFill>
                <a:latin typeface="Rockwell" panose="02060603020205020403" pitchFamily="18" charset="77"/>
                <a:cs typeface="Verdana" panose="020B0604030504040204" pitchFamily="34" charset="0"/>
              </a:rPr>
              <a:t> </a:t>
            </a:r>
            <a:r>
              <a:rPr sz="3579" b="1">
                <a:solidFill>
                  <a:srgbClr val="F6BE7D"/>
                </a:solidFill>
                <a:latin typeface="Rockwell" panose="02060603020205020403" pitchFamily="18" charset="77"/>
                <a:cs typeface="Verdana" panose="020B0604030504040204" pitchFamily="34" charset="0"/>
              </a:rPr>
              <a:t>3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latin typeface="Rockwell" panose="02060603020205020403" pitchFamily="18" charset="77"/>
                <a:cs typeface="Verdana" panose="020B0604030504040204" pitchFamily="34" charset="0"/>
              </a:rPr>
              <a:t>4</a:t>
            </a:r>
            <a:r>
              <a:rPr lang="nl-NL" sz="3579" b="1">
                <a:solidFill>
                  <a:schemeClr val="accent6"/>
                </a:solidFill>
                <a:latin typeface="Rockwell" panose="02060603020205020403" pitchFamily="18" charset="77"/>
                <a:cs typeface="Verdana" panose="020B0604030504040204" pitchFamily="34" charset="0"/>
              </a:rPr>
              <a:t>  </a:t>
            </a:r>
            <a:r>
              <a:rPr lang="nl-NL" sz="3579" b="1">
                <a:solidFill>
                  <a:srgbClr val="F7BF7D"/>
                </a:solidFill>
                <a:latin typeface="Rockwell" panose="02060603020205020403" pitchFamily="18" charset="77"/>
                <a:cs typeface="Verdana" panose="020B0604030504040204" pitchFamily="34" charset="0"/>
              </a:rPr>
              <a:t>5</a:t>
            </a:r>
            <a:endParaRPr sz="3579" b="1">
              <a:solidFill>
                <a:srgbClr val="F7BF7D"/>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27810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510F4F65-7B9D-3C45-A03D-739F8380EDB0}"/>
              </a:ext>
            </a:extLst>
          </p:cNvPr>
          <p:cNvGrpSpPr/>
          <p:nvPr/>
        </p:nvGrpSpPr>
        <p:grpSpPr>
          <a:xfrm>
            <a:off x="4952049" y="1030411"/>
            <a:ext cx="2263274" cy="426453"/>
            <a:chOff x="4952049" y="1030411"/>
            <a:chExt cx="2263274" cy="426453"/>
          </a:xfrm>
        </p:grpSpPr>
        <p:sp>
          <p:nvSpPr>
            <p:cNvPr id="124" name="object 6">
              <a:extLst>
                <a:ext uri="{FF2B5EF4-FFF2-40B4-BE49-F238E27FC236}">
                  <a16:creationId xmlns:a16="http://schemas.microsoft.com/office/drawing/2014/main" id="{72CCAF94-3589-DA41-B648-2F06CD85163C}"/>
                </a:ext>
              </a:extLst>
            </p:cNvPr>
            <p:cNvSpPr/>
            <p:nvPr/>
          </p:nvSpPr>
          <p:spPr>
            <a:xfrm>
              <a:off x="4952049" y="1030411"/>
              <a:ext cx="2263274" cy="426453"/>
            </a:xfrm>
            <a:custGeom>
              <a:avLst/>
              <a:gdLst/>
              <a:ahLst/>
              <a:cxnLst/>
              <a:rect l="l" t="t" r="r" b="b"/>
              <a:pathLst>
                <a:path w="1075054" h="202565">
                  <a:moveTo>
                    <a:pt x="1074445" y="0"/>
                  </a:moveTo>
                  <a:lnTo>
                    <a:pt x="0" y="0"/>
                  </a:lnTo>
                  <a:lnTo>
                    <a:pt x="0" y="202209"/>
                  </a:lnTo>
                  <a:lnTo>
                    <a:pt x="1074445" y="202209"/>
                  </a:lnTo>
                  <a:lnTo>
                    <a:pt x="1074445"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25" name="object 7">
              <a:extLst>
                <a:ext uri="{FF2B5EF4-FFF2-40B4-BE49-F238E27FC236}">
                  <a16:creationId xmlns:a16="http://schemas.microsoft.com/office/drawing/2014/main" id="{BB932BDE-2C15-ED40-8572-1D23F9D9F625}"/>
                </a:ext>
              </a:extLst>
            </p:cNvPr>
            <p:cNvSpPr txBox="1"/>
            <p:nvPr/>
          </p:nvSpPr>
          <p:spPr>
            <a:xfrm>
              <a:off x="4952049" y="1030412"/>
              <a:ext cx="2263274" cy="351243"/>
            </a:xfrm>
            <a:prstGeom prst="rect">
              <a:avLst/>
            </a:prstGeom>
          </p:spPr>
          <p:txBody>
            <a:bodyPr vert="horz" wrap="square" lIns="0" tIns="73526" rIns="0" bIns="0" rtlCol="0" anchor="t">
              <a:spAutoFit/>
            </a:bodyPr>
            <a:lstStyle/>
            <a:p>
              <a:pPr algn="ctr">
                <a:spcBef>
                  <a:spcPts val="579"/>
                </a:spcBef>
              </a:pPr>
              <a:r>
                <a:rPr lang="en-GB" b="1" dirty="0" err="1">
                  <a:solidFill>
                    <a:schemeClr val="bg1"/>
                  </a:solidFill>
                  <a:latin typeface="Verdana"/>
                  <a:cs typeface="Verdana"/>
                </a:rPr>
                <a:t>Vuurwerkfeiten</a:t>
              </a:r>
              <a:endParaRPr dirty="0" err="1">
                <a:solidFill>
                  <a:schemeClr val="bg1"/>
                </a:solidFill>
                <a:latin typeface="Verdana"/>
                <a:cs typeface="Verdana"/>
              </a:endParaRPr>
            </a:p>
          </p:txBody>
        </p:sp>
      </p:grpSp>
      <p:grpSp>
        <p:nvGrpSpPr>
          <p:cNvPr id="112" name="object 7">
            <a:extLst>
              <a:ext uri="{FF2B5EF4-FFF2-40B4-BE49-F238E27FC236}">
                <a16:creationId xmlns:a16="http://schemas.microsoft.com/office/drawing/2014/main" id="{2ADC4994-CD49-A249-BE6D-391D6806B0FD}"/>
              </a:ext>
            </a:extLst>
          </p:cNvPr>
          <p:cNvGrpSpPr/>
          <p:nvPr/>
        </p:nvGrpSpPr>
        <p:grpSpPr>
          <a:xfrm>
            <a:off x="3638533" y="391070"/>
            <a:ext cx="4982954" cy="759326"/>
            <a:chOff x="1547836" y="202741"/>
            <a:chExt cx="2702560" cy="360680"/>
          </a:xfrm>
        </p:grpSpPr>
        <p:sp>
          <p:nvSpPr>
            <p:cNvPr id="116" name="object 8">
              <a:extLst>
                <a:ext uri="{FF2B5EF4-FFF2-40B4-BE49-F238E27FC236}">
                  <a16:creationId xmlns:a16="http://schemas.microsoft.com/office/drawing/2014/main" id="{362E5FEE-0F47-9746-B4CC-C828A069CD35}"/>
                </a:ext>
              </a:extLst>
            </p:cNvPr>
            <p:cNvSpPr/>
            <p:nvPr/>
          </p:nvSpPr>
          <p:spPr>
            <a:xfrm>
              <a:off x="1586130" y="271226"/>
              <a:ext cx="2664460" cy="292100"/>
            </a:xfrm>
            <a:custGeom>
              <a:avLst/>
              <a:gdLst/>
              <a:ahLst/>
              <a:cxnLst/>
              <a:rect l="l" t="t" r="r" b="b"/>
              <a:pathLst>
                <a:path w="2664460" h="292100">
                  <a:moveTo>
                    <a:pt x="2661285" y="0"/>
                  </a:moveTo>
                  <a:lnTo>
                    <a:pt x="0" y="26695"/>
                  </a:lnTo>
                  <a:lnTo>
                    <a:pt x="2654" y="291833"/>
                  </a:lnTo>
                  <a:lnTo>
                    <a:pt x="2663939" y="265137"/>
                  </a:lnTo>
                  <a:lnTo>
                    <a:pt x="2661285"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22" name="object 9">
              <a:extLst>
                <a:ext uri="{FF2B5EF4-FFF2-40B4-BE49-F238E27FC236}">
                  <a16:creationId xmlns:a16="http://schemas.microsoft.com/office/drawing/2014/main" id="{E9D9513D-4FA1-6147-B16F-BF9D995A2E28}"/>
                </a:ext>
              </a:extLst>
            </p:cNvPr>
            <p:cNvSpPr/>
            <p:nvPr/>
          </p:nvSpPr>
          <p:spPr>
            <a:xfrm>
              <a:off x="1547836" y="202741"/>
              <a:ext cx="2664460" cy="330200"/>
            </a:xfrm>
            <a:custGeom>
              <a:avLst/>
              <a:gdLst/>
              <a:ahLst/>
              <a:cxnLst/>
              <a:rect l="l" t="t" r="r" b="b"/>
              <a:pathLst>
                <a:path w="2664460" h="330200">
                  <a:moveTo>
                    <a:pt x="2661285" y="0"/>
                  </a:moveTo>
                  <a:lnTo>
                    <a:pt x="0" y="26708"/>
                  </a:lnTo>
                  <a:lnTo>
                    <a:pt x="3035" y="329653"/>
                  </a:lnTo>
                  <a:lnTo>
                    <a:pt x="2664320" y="302945"/>
                  </a:lnTo>
                  <a:lnTo>
                    <a:pt x="2661285"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grpSp>
        <p:nvGrpSpPr>
          <p:cNvPr id="108" name="Group 107">
            <a:extLst>
              <a:ext uri="{FF2B5EF4-FFF2-40B4-BE49-F238E27FC236}">
                <a16:creationId xmlns:a16="http://schemas.microsoft.com/office/drawing/2014/main" id="{7B0F6BEB-44B7-0B4D-BDAF-CA5ACEE97B01}"/>
              </a:ext>
            </a:extLst>
          </p:cNvPr>
          <p:cNvGrpSpPr/>
          <p:nvPr/>
        </p:nvGrpSpPr>
        <p:grpSpPr>
          <a:xfrm>
            <a:off x="551395" y="1718995"/>
            <a:ext cx="8748620" cy="5555948"/>
            <a:chOff x="522640" y="1302052"/>
            <a:chExt cx="8748620" cy="5555948"/>
          </a:xfrm>
        </p:grpSpPr>
        <p:pic>
          <p:nvPicPr>
            <p:cNvPr id="57" name="Picture 56">
              <a:extLst>
                <a:ext uri="{FF2B5EF4-FFF2-40B4-BE49-F238E27FC236}">
                  <a16:creationId xmlns:a16="http://schemas.microsoft.com/office/drawing/2014/main" id="{0CDF6620-B024-6E49-A7AA-13C73FFE25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729" t="-24695"/>
            <a:stretch/>
          </p:blipFill>
          <p:spPr>
            <a:xfrm rot="5400000" flipV="1">
              <a:off x="3886283" y="34960"/>
              <a:ext cx="4117885" cy="6652069"/>
            </a:xfrm>
            <a:prstGeom prst="rect">
              <a:avLst/>
            </a:prstGeom>
          </p:spPr>
        </p:pic>
        <p:sp>
          <p:nvSpPr>
            <p:cNvPr id="107" name="Rectangle 106">
              <a:extLst>
                <a:ext uri="{FF2B5EF4-FFF2-40B4-BE49-F238E27FC236}">
                  <a16:creationId xmlns:a16="http://schemas.microsoft.com/office/drawing/2014/main" id="{8202A1BA-B2D1-5A46-94A3-66D904F2E290}"/>
                </a:ext>
              </a:extLst>
            </p:cNvPr>
            <p:cNvSpPr/>
            <p:nvPr/>
          </p:nvSpPr>
          <p:spPr>
            <a:xfrm>
              <a:off x="522640" y="5654096"/>
              <a:ext cx="1815697" cy="120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sp>
        <p:nvSpPr>
          <p:cNvPr id="10" name="object 12">
            <a:extLst>
              <a:ext uri="{FF2B5EF4-FFF2-40B4-BE49-F238E27FC236}">
                <a16:creationId xmlns:a16="http://schemas.microsoft.com/office/drawing/2014/main" id="{14950F74-5E44-6E4E-B514-4644BB175075}"/>
              </a:ext>
            </a:extLst>
          </p:cNvPr>
          <p:cNvSpPr txBox="1">
            <a:spLocks/>
          </p:cNvSpPr>
          <p:nvPr/>
        </p:nvSpPr>
        <p:spPr>
          <a:xfrm>
            <a:off x="3483211" y="396430"/>
            <a:ext cx="5203328" cy="671979"/>
          </a:xfrm>
          <a:prstGeom prst="rect">
            <a:avLst/>
          </a:prstGeom>
        </p:spPr>
        <p:txBody>
          <a:bodyPr vert="horz" wrap="square" lIns="0" tIns="25400" rIns="0" bIns="0" rtlCol="0" anchor="ctr">
            <a:spAutoFit/>
          </a:bodyPr>
          <a:lstStyle>
            <a:lvl1pPr algn="l" defTabSz="914400" rtl="0" eaLnBrk="1" latinLnBrk="0" hangingPunct="1">
              <a:lnSpc>
                <a:spcPct val="90000"/>
              </a:lnSpc>
              <a:spcBef>
                <a:spcPct val="0"/>
              </a:spcBef>
              <a:buNone/>
              <a:defRPr sz="4400" kern="1200">
                <a:solidFill>
                  <a:schemeClr val="tx1"/>
                </a:solidFill>
                <a:latin typeface="Patua One" panose="02000000000000000000" pitchFamily="2" charset="0"/>
                <a:ea typeface="+mj-ea"/>
                <a:cs typeface="+mj-cs"/>
              </a:defRPr>
            </a:lvl1pPr>
          </a:lstStyle>
          <a:p>
            <a:pPr marL="26737" algn="ctr">
              <a:lnSpc>
                <a:spcPct val="100000"/>
              </a:lnSpc>
              <a:spcBef>
                <a:spcPts val="200"/>
              </a:spcBef>
            </a:pPr>
            <a:r>
              <a:rPr lang="en-GB" sz="4100" b="1">
                <a:solidFill>
                  <a:schemeClr val="accent6"/>
                </a:solidFill>
                <a:latin typeface="Rockwell" panose="02060603020205020403" pitchFamily="18" charset="77"/>
              </a:rPr>
              <a:t>Wat is </a:t>
            </a:r>
            <a:r>
              <a:rPr lang="en-GB" sz="4100" b="1" err="1">
                <a:solidFill>
                  <a:schemeClr val="accent6"/>
                </a:solidFill>
                <a:latin typeface="Rockwell" panose="02060603020205020403" pitchFamily="18" charset="77"/>
              </a:rPr>
              <a:t>vuurwerk</a:t>
            </a:r>
            <a:r>
              <a:rPr lang="en-GB" sz="4100" b="1">
                <a:solidFill>
                  <a:schemeClr val="accent6"/>
                </a:solidFill>
                <a:latin typeface="Rockwell" panose="02060603020205020403" pitchFamily="18" charset="77"/>
              </a:rPr>
              <a:t>?</a:t>
            </a:r>
          </a:p>
        </p:txBody>
      </p:sp>
      <p:sp>
        <p:nvSpPr>
          <p:cNvPr id="30" name="Afgeronde rechthoek 4">
            <a:extLst>
              <a:ext uri="{FF2B5EF4-FFF2-40B4-BE49-F238E27FC236}">
                <a16:creationId xmlns:a16="http://schemas.microsoft.com/office/drawing/2014/main" id="{BFB22776-D905-1349-AFB8-73D27877D93D}"/>
              </a:ext>
            </a:extLst>
          </p:cNvPr>
          <p:cNvSpPr/>
          <p:nvPr/>
        </p:nvSpPr>
        <p:spPr bwMode="auto">
          <a:xfrm>
            <a:off x="5859395" y="3872352"/>
            <a:ext cx="2657475" cy="628650"/>
          </a:xfrm>
          <a:prstGeom prst="round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000" u="none" strike="noStrike" cap="none" normalizeH="0" baseline="0">
              <a:ln>
                <a:noFill/>
              </a:ln>
              <a:solidFill>
                <a:srgbClr val="CC9933"/>
              </a:solidFill>
              <a:effectLst/>
              <a:latin typeface="Verdana" panose="020B0604030504040204" pitchFamily="34" charset="0"/>
            </a:endParaRPr>
          </a:p>
        </p:txBody>
      </p:sp>
      <p:grpSp>
        <p:nvGrpSpPr>
          <p:cNvPr id="103" name="Group 102">
            <a:extLst>
              <a:ext uri="{FF2B5EF4-FFF2-40B4-BE49-F238E27FC236}">
                <a16:creationId xmlns:a16="http://schemas.microsoft.com/office/drawing/2014/main" id="{F09461DB-7CC3-3B40-9792-096D2877C633}"/>
              </a:ext>
            </a:extLst>
          </p:cNvPr>
          <p:cNvGrpSpPr/>
          <p:nvPr/>
        </p:nvGrpSpPr>
        <p:grpSpPr>
          <a:xfrm>
            <a:off x="6118520" y="3982462"/>
            <a:ext cx="2136977" cy="411795"/>
            <a:chOff x="6143226" y="4010602"/>
            <a:chExt cx="2136977" cy="411795"/>
          </a:xfrm>
        </p:grpSpPr>
        <p:sp>
          <p:nvSpPr>
            <p:cNvPr id="40" name="Ovaal 5">
              <a:extLst>
                <a:ext uri="{FF2B5EF4-FFF2-40B4-BE49-F238E27FC236}">
                  <a16:creationId xmlns:a16="http://schemas.microsoft.com/office/drawing/2014/main" id="{985FEAB6-DDD1-5F4F-BD94-CC546068FECB}"/>
                </a:ext>
              </a:extLst>
            </p:cNvPr>
            <p:cNvSpPr/>
            <p:nvPr/>
          </p:nvSpPr>
          <p:spPr>
            <a:xfrm>
              <a:off x="7094205" y="4247621"/>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1" name="Ovaal 16">
              <a:extLst>
                <a:ext uri="{FF2B5EF4-FFF2-40B4-BE49-F238E27FC236}">
                  <a16:creationId xmlns:a16="http://schemas.microsoft.com/office/drawing/2014/main" id="{17897E3D-C4FB-664C-B4EF-0A663ABBB98D}"/>
                </a:ext>
              </a:extLst>
            </p:cNvPr>
            <p:cNvSpPr/>
            <p:nvPr/>
          </p:nvSpPr>
          <p:spPr>
            <a:xfrm>
              <a:off x="6497843" y="433434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2" name="Ovaal 17">
              <a:extLst>
                <a:ext uri="{FF2B5EF4-FFF2-40B4-BE49-F238E27FC236}">
                  <a16:creationId xmlns:a16="http://schemas.microsoft.com/office/drawing/2014/main" id="{A27071BE-4E93-DF4A-9473-6ECE991F0AFB}"/>
                </a:ext>
              </a:extLst>
            </p:cNvPr>
            <p:cNvSpPr/>
            <p:nvPr/>
          </p:nvSpPr>
          <p:spPr>
            <a:xfrm>
              <a:off x="6337960" y="404290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3" name="Ovaal 19">
              <a:extLst>
                <a:ext uri="{FF2B5EF4-FFF2-40B4-BE49-F238E27FC236}">
                  <a16:creationId xmlns:a16="http://schemas.microsoft.com/office/drawing/2014/main" id="{D4C45712-CE30-CE46-9B41-1DE6C83D5BE8}"/>
                </a:ext>
              </a:extLst>
            </p:cNvPr>
            <p:cNvSpPr/>
            <p:nvPr/>
          </p:nvSpPr>
          <p:spPr>
            <a:xfrm>
              <a:off x="6831200" y="409650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4" name="Ovaal 21">
              <a:extLst>
                <a:ext uri="{FF2B5EF4-FFF2-40B4-BE49-F238E27FC236}">
                  <a16:creationId xmlns:a16="http://schemas.microsoft.com/office/drawing/2014/main" id="{E3C51521-FDAE-0E47-8C44-1DDA9674E5AB}"/>
                </a:ext>
              </a:extLst>
            </p:cNvPr>
            <p:cNvSpPr/>
            <p:nvPr/>
          </p:nvSpPr>
          <p:spPr>
            <a:xfrm>
              <a:off x="7334892" y="435985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5" name="Ovaal 23">
              <a:extLst>
                <a:ext uri="{FF2B5EF4-FFF2-40B4-BE49-F238E27FC236}">
                  <a16:creationId xmlns:a16="http://schemas.microsoft.com/office/drawing/2014/main" id="{D97D421C-4A4B-6049-981C-E1438CB8C68D}"/>
                </a:ext>
              </a:extLst>
            </p:cNvPr>
            <p:cNvSpPr/>
            <p:nvPr/>
          </p:nvSpPr>
          <p:spPr>
            <a:xfrm flipV="1">
              <a:off x="7867502" y="4101332"/>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6" name="Ovaal 25">
              <a:extLst>
                <a:ext uri="{FF2B5EF4-FFF2-40B4-BE49-F238E27FC236}">
                  <a16:creationId xmlns:a16="http://schemas.microsoft.com/office/drawing/2014/main" id="{0BFE7505-F020-274F-9498-50B6F8B04290}"/>
                </a:ext>
              </a:extLst>
            </p:cNvPr>
            <p:cNvSpPr/>
            <p:nvPr/>
          </p:nvSpPr>
          <p:spPr>
            <a:xfrm>
              <a:off x="7429167" y="4078472"/>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51" name="Ovaal 5">
              <a:extLst>
                <a:ext uri="{FF2B5EF4-FFF2-40B4-BE49-F238E27FC236}">
                  <a16:creationId xmlns:a16="http://schemas.microsoft.com/office/drawing/2014/main" id="{C7A34315-A5C3-C44A-9A89-861D374C2922}"/>
                </a:ext>
              </a:extLst>
            </p:cNvPr>
            <p:cNvSpPr/>
            <p:nvPr/>
          </p:nvSpPr>
          <p:spPr>
            <a:xfrm>
              <a:off x="6899471" y="4289953"/>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52" name="Ovaal 16">
              <a:extLst>
                <a:ext uri="{FF2B5EF4-FFF2-40B4-BE49-F238E27FC236}">
                  <a16:creationId xmlns:a16="http://schemas.microsoft.com/office/drawing/2014/main" id="{B92503FF-AC4C-7D4C-B2DC-D66B6ECE22D5}"/>
                </a:ext>
              </a:extLst>
            </p:cNvPr>
            <p:cNvSpPr/>
            <p:nvPr/>
          </p:nvSpPr>
          <p:spPr>
            <a:xfrm>
              <a:off x="6303109" y="4376678"/>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53" name="Ovaal 17">
              <a:extLst>
                <a:ext uri="{FF2B5EF4-FFF2-40B4-BE49-F238E27FC236}">
                  <a16:creationId xmlns:a16="http://schemas.microsoft.com/office/drawing/2014/main" id="{5591696A-4F4B-B940-9DFA-C7F853DBE28F}"/>
                </a:ext>
              </a:extLst>
            </p:cNvPr>
            <p:cNvSpPr/>
            <p:nvPr/>
          </p:nvSpPr>
          <p:spPr>
            <a:xfrm>
              <a:off x="6143226" y="408523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54" name="Ovaal 23">
              <a:extLst>
                <a:ext uri="{FF2B5EF4-FFF2-40B4-BE49-F238E27FC236}">
                  <a16:creationId xmlns:a16="http://schemas.microsoft.com/office/drawing/2014/main" id="{F5AFA08E-3802-C646-B87B-9496A3F4427A}"/>
                </a:ext>
              </a:extLst>
            </p:cNvPr>
            <p:cNvSpPr/>
            <p:nvPr/>
          </p:nvSpPr>
          <p:spPr>
            <a:xfrm flipV="1">
              <a:off x="7672768" y="414366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55" name="Ovaal 25">
              <a:extLst>
                <a:ext uri="{FF2B5EF4-FFF2-40B4-BE49-F238E27FC236}">
                  <a16:creationId xmlns:a16="http://schemas.microsoft.com/office/drawing/2014/main" id="{BF9F5ACA-8F33-1B47-8AF5-D1AD6762FFB6}"/>
                </a:ext>
              </a:extLst>
            </p:cNvPr>
            <p:cNvSpPr/>
            <p:nvPr/>
          </p:nvSpPr>
          <p:spPr>
            <a:xfrm>
              <a:off x="7234433" y="412080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grpSp>
          <p:nvGrpSpPr>
            <p:cNvPr id="71" name="Group 70">
              <a:extLst>
                <a:ext uri="{FF2B5EF4-FFF2-40B4-BE49-F238E27FC236}">
                  <a16:creationId xmlns:a16="http://schemas.microsoft.com/office/drawing/2014/main" id="{5C3A7719-8812-0E4F-A3F4-5D2229715215}"/>
                </a:ext>
              </a:extLst>
            </p:cNvPr>
            <p:cNvGrpSpPr/>
            <p:nvPr/>
          </p:nvGrpSpPr>
          <p:grpSpPr>
            <a:xfrm rot="21090623" flipH="1">
              <a:off x="6532079" y="4010602"/>
              <a:ext cx="1748124" cy="408991"/>
              <a:chOff x="6526618" y="3331850"/>
              <a:chExt cx="1748124" cy="408991"/>
            </a:xfrm>
          </p:grpSpPr>
          <p:sp>
            <p:nvSpPr>
              <p:cNvPr id="59" name="Ovaal 5">
                <a:extLst>
                  <a:ext uri="{FF2B5EF4-FFF2-40B4-BE49-F238E27FC236}">
                    <a16:creationId xmlns:a16="http://schemas.microsoft.com/office/drawing/2014/main" id="{10F6CDEA-654A-0D4C-82CE-921BCA82D09B}"/>
                  </a:ext>
                </a:extLst>
              </p:cNvPr>
              <p:cNvSpPr/>
              <p:nvPr/>
            </p:nvSpPr>
            <p:spPr>
              <a:xfrm>
                <a:off x="7468849" y="3566065"/>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0" name="Ovaal 16">
                <a:extLst>
                  <a:ext uri="{FF2B5EF4-FFF2-40B4-BE49-F238E27FC236}">
                    <a16:creationId xmlns:a16="http://schemas.microsoft.com/office/drawing/2014/main" id="{79B77D0D-4718-0049-ACC9-42AB5544DC12}"/>
                  </a:ext>
                </a:extLst>
              </p:cNvPr>
              <p:cNvSpPr/>
              <p:nvPr/>
            </p:nvSpPr>
            <p:spPr>
              <a:xfrm>
                <a:off x="6872487" y="365279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1" name="Ovaal 17">
                <a:extLst>
                  <a:ext uri="{FF2B5EF4-FFF2-40B4-BE49-F238E27FC236}">
                    <a16:creationId xmlns:a16="http://schemas.microsoft.com/office/drawing/2014/main" id="{454DCCE1-4402-D74E-81B3-E5B758E9AB24}"/>
                  </a:ext>
                </a:extLst>
              </p:cNvPr>
              <p:cNvSpPr/>
              <p:nvPr/>
            </p:nvSpPr>
            <p:spPr>
              <a:xfrm>
                <a:off x="6723228" y="3432523"/>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2" name="Ovaal 19">
                <a:extLst>
                  <a:ext uri="{FF2B5EF4-FFF2-40B4-BE49-F238E27FC236}">
                    <a16:creationId xmlns:a16="http://schemas.microsoft.com/office/drawing/2014/main" id="{D265575F-D6EF-EB4F-A526-1F3BA08613BE}"/>
                  </a:ext>
                </a:extLst>
              </p:cNvPr>
              <p:cNvSpPr/>
              <p:nvPr/>
            </p:nvSpPr>
            <p:spPr>
              <a:xfrm>
                <a:off x="7205844" y="341494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3" name="Ovaal 21">
                <a:extLst>
                  <a:ext uri="{FF2B5EF4-FFF2-40B4-BE49-F238E27FC236}">
                    <a16:creationId xmlns:a16="http://schemas.microsoft.com/office/drawing/2014/main" id="{A9C5543C-46AC-2240-9870-A90588DC5A4A}"/>
                  </a:ext>
                </a:extLst>
              </p:cNvPr>
              <p:cNvSpPr/>
              <p:nvPr/>
            </p:nvSpPr>
            <p:spPr>
              <a:xfrm>
                <a:off x="7709536" y="367830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4" name="Ovaal 23">
                <a:extLst>
                  <a:ext uri="{FF2B5EF4-FFF2-40B4-BE49-F238E27FC236}">
                    <a16:creationId xmlns:a16="http://schemas.microsoft.com/office/drawing/2014/main" id="{532D2251-7670-FF45-8190-CE59201547CF}"/>
                  </a:ext>
                </a:extLst>
              </p:cNvPr>
              <p:cNvSpPr/>
              <p:nvPr/>
            </p:nvSpPr>
            <p:spPr>
              <a:xfrm flipV="1">
                <a:off x="8229023" y="333185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5" name="Ovaal 25">
                <a:extLst>
                  <a:ext uri="{FF2B5EF4-FFF2-40B4-BE49-F238E27FC236}">
                    <a16:creationId xmlns:a16="http://schemas.microsoft.com/office/drawing/2014/main" id="{09D9F2E5-A893-9548-B1A0-2A56FD8D3FE5}"/>
                  </a:ext>
                </a:extLst>
              </p:cNvPr>
              <p:cNvSpPr/>
              <p:nvPr/>
            </p:nvSpPr>
            <p:spPr>
              <a:xfrm>
                <a:off x="7803811" y="339691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6" name="Ovaal 5">
                <a:extLst>
                  <a:ext uri="{FF2B5EF4-FFF2-40B4-BE49-F238E27FC236}">
                    <a16:creationId xmlns:a16="http://schemas.microsoft.com/office/drawing/2014/main" id="{3C853B16-DACA-A746-A7AC-15A90728FD1A}"/>
                  </a:ext>
                </a:extLst>
              </p:cNvPr>
              <p:cNvSpPr/>
              <p:nvPr/>
            </p:nvSpPr>
            <p:spPr>
              <a:xfrm>
                <a:off x="7274115" y="3608397"/>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7" name="Ovaal 16">
                <a:extLst>
                  <a:ext uri="{FF2B5EF4-FFF2-40B4-BE49-F238E27FC236}">
                    <a16:creationId xmlns:a16="http://schemas.microsoft.com/office/drawing/2014/main" id="{D2CEE238-C780-4C46-B50C-C4DE53C2441E}"/>
                  </a:ext>
                </a:extLst>
              </p:cNvPr>
              <p:cNvSpPr/>
              <p:nvPr/>
            </p:nvSpPr>
            <p:spPr>
              <a:xfrm>
                <a:off x="6677753" y="3695122"/>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8" name="Ovaal 17">
                <a:extLst>
                  <a:ext uri="{FF2B5EF4-FFF2-40B4-BE49-F238E27FC236}">
                    <a16:creationId xmlns:a16="http://schemas.microsoft.com/office/drawing/2014/main" id="{22BBC14F-857F-7142-BEA6-4F9990D98304}"/>
                  </a:ext>
                </a:extLst>
              </p:cNvPr>
              <p:cNvSpPr/>
              <p:nvPr/>
            </p:nvSpPr>
            <p:spPr>
              <a:xfrm>
                <a:off x="6526618" y="3462293"/>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9" name="Ovaal 23">
                <a:extLst>
                  <a:ext uri="{FF2B5EF4-FFF2-40B4-BE49-F238E27FC236}">
                    <a16:creationId xmlns:a16="http://schemas.microsoft.com/office/drawing/2014/main" id="{E49D004E-4333-A645-AFEF-0D86717B7B03}"/>
                  </a:ext>
                </a:extLst>
              </p:cNvPr>
              <p:cNvSpPr/>
              <p:nvPr/>
            </p:nvSpPr>
            <p:spPr>
              <a:xfrm flipV="1">
                <a:off x="8047412" y="3462108"/>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70" name="Ovaal 25">
                <a:extLst>
                  <a:ext uri="{FF2B5EF4-FFF2-40B4-BE49-F238E27FC236}">
                    <a16:creationId xmlns:a16="http://schemas.microsoft.com/office/drawing/2014/main" id="{63AE693D-5BEB-1645-B063-1F6AA78DE004}"/>
                  </a:ext>
                </a:extLst>
              </p:cNvPr>
              <p:cNvSpPr/>
              <p:nvPr/>
            </p:nvSpPr>
            <p:spPr>
              <a:xfrm>
                <a:off x="7609077" y="3439248"/>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grpSp>
      </p:grpSp>
      <p:grpSp>
        <p:nvGrpSpPr>
          <p:cNvPr id="93" name="Group 92">
            <a:extLst>
              <a:ext uri="{FF2B5EF4-FFF2-40B4-BE49-F238E27FC236}">
                <a16:creationId xmlns:a16="http://schemas.microsoft.com/office/drawing/2014/main" id="{D967E14B-6057-2941-A530-01D38BE894A5}"/>
              </a:ext>
            </a:extLst>
          </p:cNvPr>
          <p:cNvGrpSpPr/>
          <p:nvPr/>
        </p:nvGrpSpPr>
        <p:grpSpPr>
          <a:xfrm>
            <a:off x="3881345" y="1302052"/>
            <a:ext cx="1082898" cy="1116155"/>
            <a:chOff x="1174165" y="-421418"/>
            <a:chExt cx="2948855" cy="3039417"/>
          </a:xfrm>
        </p:grpSpPr>
        <p:grpSp>
          <p:nvGrpSpPr>
            <p:cNvPr id="87" name="Group 86">
              <a:extLst>
                <a:ext uri="{FF2B5EF4-FFF2-40B4-BE49-F238E27FC236}">
                  <a16:creationId xmlns:a16="http://schemas.microsoft.com/office/drawing/2014/main" id="{AFE18463-45B3-7645-AC60-AA0CF31FCCF7}"/>
                </a:ext>
              </a:extLst>
            </p:cNvPr>
            <p:cNvGrpSpPr/>
            <p:nvPr/>
          </p:nvGrpSpPr>
          <p:grpSpPr>
            <a:xfrm>
              <a:off x="1473455" y="-421418"/>
              <a:ext cx="2649565" cy="3039417"/>
              <a:chOff x="2538013" y="2868621"/>
              <a:chExt cx="1951927" cy="2239130"/>
            </a:xfrm>
          </p:grpSpPr>
          <p:sp>
            <p:nvSpPr>
              <p:cNvPr id="88" name="Explosion 1 87">
                <a:extLst>
                  <a:ext uri="{FF2B5EF4-FFF2-40B4-BE49-F238E27FC236}">
                    <a16:creationId xmlns:a16="http://schemas.microsoft.com/office/drawing/2014/main" id="{8339EAEB-5E89-1342-B252-0AAFA6EAE60B}"/>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89" name="Explosion 1 88">
                <a:extLst>
                  <a:ext uri="{FF2B5EF4-FFF2-40B4-BE49-F238E27FC236}">
                    <a16:creationId xmlns:a16="http://schemas.microsoft.com/office/drawing/2014/main" id="{7B3E2CC8-38D2-1146-88F8-1B2F915C1471}"/>
                  </a:ext>
                </a:extLst>
              </p:cNvPr>
              <p:cNvSpPr/>
              <p:nvPr/>
            </p:nvSpPr>
            <p:spPr>
              <a:xfrm>
                <a:off x="2661140" y="2868621"/>
                <a:ext cx="1828800" cy="2200629"/>
              </a:xfrm>
              <a:prstGeom prst="irregularSeal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90" name="Group 89">
              <a:extLst>
                <a:ext uri="{FF2B5EF4-FFF2-40B4-BE49-F238E27FC236}">
                  <a16:creationId xmlns:a16="http://schemas.microsoft.com/office/drawing/2014/main" id="{AA8132D3-A2A3-B945-9877-CBAE6316C208}"/>
                </a:ext>
              </a:extLst>
            </p:cNvPr>
            <p:cNvGrpSpPr/>
            <p:nvPr/>
          </p:nvGrpSpPr>
          <p:grpSpPr>
            <a:xfrm rot="2541348">
              <a:off x="1174165" y="1444144"/>
              <a:ext cx="581812" cy="440677"/>
              <a:chOff x="2784508" y="2172469"/>
              <a:chExt cx="378501" cy="639835"/>
            </a:xfrm>
          </p:grpSpPr>
          <p:sp>
            <p:nvSpPr>
              <p:cNvPr id="91" name="Trapezium 90">
                <a:extLst>
                  <a:ext uri="{FF2B5EF4-FFF2-40B4-BE49-F238E27FC236}">
                    <a16:creationId xmlns:a16="http://schemas.microsoft.com/office/drawing/2014/main" id="{43A4A03E-506A-BB46-BB7C-CB691790DD44}"/>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92" name="Trapezium 91">
                <a:extLst>
                  <a:ext uri="{FF2B5EF4-FFF2-40B4-BE49-F238E27FC236}">
                    <a16:creationId xmlns:a16="http://schemas.microsoft.com/office/drawing/2014/main" id="{4266D32B-C3B2-E642-8547-815204826248}"/>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sp>
        <p:nvSpPr>
          <p:cNvPr id="86" name="Tekstvak 18">
            <a:extLst>
              <a:ext uri="{FF2B5EF4-FFF2-40B4-BE49-F238E27FC236}">
                <a16:creationId xmlns:a16="http://schemas.microsoft.com/office/drawing/2014/main" id="{7D7C8966-6EE2-014B-9CEE-8F0065B04145}"/>
              </a:ext>
            </a:extLst>
          </p:cNvPr>
          <p:cNvSpPr txBox="1"/>
          <p:nvPr/>
        </p:nvSpPr>
        <p:spPr>
          <a:xfrm>
            <a:off x="3201495" y="347316"/>
            <a:ext cx="184731" cy="400110"/>
          </a:xfrm>
          <a:prstGeom prst="rect">
            <a:avLst/>
          </a:prstGeom>
          <a:noFill/>
          <a:ln w="38100">
            <a:noFill/>
          </a:ln>
        </p:spPr>
        <p:txBody>
          <a:bodyPr wrap="none" rtlCol="0">
            <a:spAutoFit/>
          </a:bodyPr>
          <a:lstStyle/>
          <a:p>
            <a:endParaRPr lang="nl-NL" sz="2000">
              <a:solidFill>
                <a:schemeClr val="tx2"/>
              </a:solidFill>
              <a:latin typeface="Verdana" panose="020B0604030504040204" pitchFamily="34" charset="0"/>
              <a:ea typeface="Verdana" panose="020B0604030504040204" pitchFamily="34" charset="0"/>
            </a:endParaRPr>
          </a:p>
        </p:txBody>
      </p:sp>
      <p:grpSp>
        <p:nvGrpSpPr>
          <p:cNvPr id="15" name="Group 14">
            <a:extLst>
              <a:ext uri="{FF2B5EF4-FFF2-40B4-BE49-F238E27FC236}">
                <a16:creationId xmlns:a16="http://schemas.microsoft.com/office/drawing/2014/main" id="{9A5BC7F8-90C1-7F4F-84A1-BB64A18CCE22}"/>
              </a:ext>
            </a:extLst>
          </p:cNvPr>
          <p:cNvGrpSpPr/>
          <p:nvPr/>
        </p:nvGrpSpPr>
        <p:grpSpPr>
          <a:xfrm>
            <a:off x="1152336" y="1512294"/>
            <a:ext cx="3403471" cy="1491185"/>
            <a:chOff x="566127" y="4143719"/>
            <a:chExt cx="3403471" cy="1491185"/>
          </a:xfrm>
        </p:grpSpPr>
        <p:grpSp>
          <p:nvGrpSpPr>
            <p:cNvPr id="14" name="Group 13">
              <a:extLst>
                <a:ext uri="{FF2B5EF4-FFF2-40B4-BE49-F238E27FC236}">
                  <a16:creationId xmlns:a16="http://schemas.microsoft.com/office/drawing/2014/main" id="{FE7CBD46-3B6C-0442-B13B-46DD6E9BCFE9}"/>
                </a:ext>
              </a:extLst>
            </p:cNvPr>
            <p:cNvGrpSpPr/>
            <p:nvPr/>
          </p:nvGrpSpPr>
          <p:grpSpPr>
            <a:xfrm>
              <a:off x="566127" y="4143719"/>
              <a:ext cx="2309068" cy="559015"/>
              <a:chOff x="248748" y="4143719"/>
              <a:chExt cx="2309068" cy="559015"/>
            </a:xfrm>
          </p:grpSpPr>
          <p:sp>
            <p:nvSpPr>
              <p:cNvPr id="84" name="object 145">
                <a:extLst>
                  <a:ext uri="{FF2B5EF4-FFF2-40B4-BE49-F238E27FC236}">
                    <a16:creationId xmlns:a16="http://schemas.microsoft.com/office/drawing/2014/main" id="{A00F39BE-7239-184B-99A9-62172D11D4C7}"/>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a:latin typeface="Verdana" panose="020B0604030504040204" pitchFamily="34" charset="0"/>
                </a:endParaRPr>
              </a:p>
            </p:txBody>
          </p:sp>
          <p:sp>
            <p:nvSpPr>
              <p:cNvPr id="85" name="object 149">
                <a:extLst>
                  <a:ext uri="{FF2B5EF4-FFF2-40B4-BE49-F238E27FC236}">
                    <a16:creationId xmlns:a16="http://schemas.microsoft.com/office/drawing/2014/main" id="{1FCDDE19-BEAA-044A-9094-C803CAC0A4A6}"/>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a:latin typeface="Verdana" panose="020B0604030504040204" pitchFamily="34" charset="0"/>
                    <a:ea typeface="Verdana" panose="020B0604030504040204" pitchFamily="34" charset="0"/>
                  </a:rPr>
                  <a:t>Lont</a:t>
                </a:r>
                <a:endParaRPr sz="2000">
                  <a:latin typeface="Verdana" panose="020B0604030504040204" pitchFamily="34" charset="0"/>
                </a:endParaRPr>
              </a:p>
            </p:txBody>
          </p:sp>
        </p:grpSp>
        <p:sp>
          <p:nvSpPr>
            <p:cNvPr id="12" name="Freeform 11">
              <a:extLst>
                <a:ext uri="{FF2B5EF4-FFF2-40B4-BE49-F238E27FC236}">
                  <a16:creationId xmlns:a16="http://schemas.microsoft.com/office/drawing/2014/main" id="{48612640-4B60-5F46-97EB-FE0BCE598B18}"/>
                </a:ext>
              </a:extLst>
            </p:cNvPr>
            <p:cNvSpPr/>
            <p:nvPr/>
          </p:nvSpPr>
          <p:spPr>
            <a:xfrm>
              <a:off x="1358111" y="4667080"/>
              <a:ext cx="2611487" cy="967824"/>
            </a:xfrm>
            <a:custGeom>
              <a:avLst/>
              <a:gdLst>
                <a:gd name="connsiteX0" fmla="*/ 0 w 629392"/>
                <a:gd name="connsiteY0" fmla="*/ 0 h 647205"/>
                <a:gd name="connsiteX1" fmla="*/ 0 w 629392"/>
                <a:gd name="connsiteY1" fmla="*/ 647205 h 647205"/>
                <a:gd name="connsiteX2" fmla="*/ 629392 w 629392"/>
                <a:gd name="connsiteY2" fmla="*/ 647205 h 647205"/>
              </a:gdLst>
              <a:ahLst/>
              <a:cxnLst>
                <a:cxn ang="0">
                  <a:pos x="connsiteX0" y="connsiteY0"/>
                </a:cxn>
                <a:cxn ang="0">
                  <a:pos x="connsiteX1" y="connsiteY1"/>
                </a:cxn>
                <a:cxn ang="0">
                  <a:pos x="connsiteX2" y="connsiteY2"/>
                </a:cxn>
              </a:cxnLst>
              <a:rect l="l" t="t" r="r" b="b"/>
              <a:pathLst>
                <a:path w="629392" h="647205">
                  <a:moveTo>
                    <a:pt x="0" y="0"/>
                  </a:moveTo>
                  <a:lnTo>
                    <a:pt x="0" y="647205"/>
                  </a:lnTo>
                  <a:lnTo>
                    <a:pt x="629392" y="647205"/>
                  </a:lnTo>
                </a:path>
              </a:pathLst>
            </a:custGeom>
            <a:noFill/>
            <a:ln w="25400">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0" name="Group 19">
            <a:extLst>
              <a:ext uri="{FF2B5EF4-FFF2-40B4-BE49-F238E27FC236}">
                <a16:creationId xmlns:a16="http://schemas.microsoft.com/office/drawing/2014/main" id="{9B134879-5A2C-5447-B970-321AB0245377}"/>
              </a:ext>
            </a:extLst>
          </p:cNvPr>
          <p:cNvGrpSpPr/>
          <p:nvPr/>
        </p:nvGrpSpPr>
        <p:grpSpPr>
          <a:xfrm>
            <a:off x="4434540" y="4306206"/>
            <a:ext cx="2508031" cy="1964029"/>
            <a:chOff x="4434540" y="4306206"/>
            <a:chExt cx="2508031" cy="1964029"/>
          </a:xfrm>
        </p:grpSpPr>
        <p:cxnSp>
          <p:nvCxnSpPr>
            <p:cNvPr id="17" name="Straight Connector 16">
              <a:extLst>
                <a:ext uri="{FF2B5EF4-FFF2-40B4-BE49-F238E27FC236}">
                  <a16:creationId xmlns:a16="http://schemas.microsoft.com/office/drawing/2014/main" id="{6859AF08-2DFB-5243-A15A-0093942916E5}"/>
                </a:ext>
              </a:extLst>
            </p:cNvPr>
            <p:cNvCxnSpPr>
              <a:cxnSpLocks/>
            </p:cNvCxnSpPr>
            <p:nvPr/>
          </p:nvCxnSpPr>
          <p:spPr>
            <a:xfrm>
              <a:off x="6164239" y="4306206"/>
              <a:ext cx="0" cy="1498403"/>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F535F642-50A4-D14A-B7D3-1F4BB3D3D6F9}"/>
                </a:ext>
              </a:extLst>
            </p:cNvPr>
            <p:cNvGrpSpPr/>
            <p:nvPr/>
          </p:nvGrpSpPr>
          <p:grpSpPr>
            <a:xfrm>
              <a:off x="4434540" y="5711220"/>
              <a:ext cx="2508031" cy="559015"/>
              <a:chOff x="248748" y="4143719"/>
              <a:chExt cx="2309068" cy="559015"/>
            </a:xfrm>
          </p:grpSpPr>
          <p:sp>
            <p:nvSpPr>
              <p:cNvPr id="104" name="object 145">
                <a:extLst>
                  <a:ext uri="{FF2B5EF4-FFF2-40B4-BE49-F238E27FC236}">
                    <a16:creationId xmlns:a16="http://schemas.microsoft.com/office/drawing/2014/main" id="{CF0D17A9-1CE2-3B49-96F3-663C7C4AA9FB}"/>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a:latin typeface="Verdana" panose="020B0604030504040204" pitchFamily="34" charset="0"/>
                </a:endParaRPr>
              </a:p>
            </p:txBody>
          </p:sp>
          <p:sp>
            <p:nvSpPr>
              <p:cNvPr id="109" name="object 149">
                <a:extLst>
                  <a:ext uri="{FF2B5EF4-FFF2-40B4-BE49-F238E27FC236}">
                    <a16:creationId xmlns:a16="http://schemas.microsoft.com/office/drawing/2014/main" id="{12401EDE-9775-284B-B0C6-5F3C5A9DD080}"/>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a:latin typeface="Verdana" panose="020B0604030504040204" pitchFamily="34" charset="0"/>
                  </a:rPr>
                  <a:t>Kruit</a:t>
                </a:r>
                <a:endParaRPr sz="2000">
                  <a:latin typeface="Verdana" panose="020B0604030504040204" pitchFamily="34" charset="0"/>
                </a:endParaRPr>
              </a:p>
            </p:txBody>
          </p:sp>
        </p:grpSp>
      </p:grpSp>
      <p:grpSp>
        <p:nvGrpSpPr>
          <p:cNvPr id="21" name="Group 20">
            <a:extLst>
              <a:ext uri="{FF2B5EF4-FFF2-40B4-BE49-F238E27FC236}">
                <a16:creationId xmlns:a16="http://schemas.microsoft.com/office/drawing/2014/main" id="{325B3858-C5C0-0343-A5AE-3B605A5E6D32}"/>
              </a:ext>
            </a:extLst>
          </p:cNvPr>
          <p:cNvGrpSpPr/>
          <p:nvPr/>
        </p:nvGrpSpPr>
        <p:grpSpPr>
          <a:xfrm>
            <a:off x="7335187" y="4281626"/>
            <a:ext cx="2508031" cy="1988609"/>
            <a:chOff x="7335187" y="4281626"/>
            <a:chExt cx="2508031" cy="1988609"/>
          </a:xfrm>
        </p:grpSpPr>
        <p:cxnSp>
          <p:nvCxnSpPr>
            <p:cNvPr id="120" name="Straight Connector 119">
              <a:extLst>
                <a:ext uri="{FF2B5EF4-FFF2-40B4-BE49-F238E27FC236}">
                  <a16:creationId xmlns:a16="http://schemas.microsoft.com/office/drawing/2014/main" id="{7E8BE87F-7BB6-2F4E-9B47-D641C3FAF3AE}"/>
                </a:ext>
              </a:extLst>
            </p:cNvPr>
            <p:cNvCxnSpPr>
              <a:cxnSpLocks/>
              <a:stCxn id="67" idx="5"/>
            </p:cNvCxnSpPr>
            <p:nvPr/>
          </p:nvCxnSpPr>
          <p:spPr>
            <a:xfrm>
              <a:off x="8087045" y="4281626"/>
              <a:ext cx="10696" cy="1592784"/>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58169566-2BE0-AD47-B055-7F18F9B6D822}"/>
                </a:ext>
              </a:extLst>
            </p:cNvPr>
            <p:cNvGrpSpPr/>
            <p:nvPr/>
          </p:nvGrpSpPr>
          <p:grpSpPr>
            <a:xfrm>
              <a:off x="7335187" y="5711220"/>
              <a:ext cx="2508031" cy="559015"/>
              <a:chOff x="248748" y="4143719"/>
              <a:chExt cx="2309068" cy="559015"/>
            </a:xfrm>
          </p:grpSpPr>
          <p:sp>
            <p:nvSpPr>
              <p:cNvPr id="114" name="object 145">
                <a:extLst>
                  <a:ext uri="{FF2B5EF4-FFF2-40B4-BE49-F238E27FC236}">
                    <a16:creationId xmlns:a16="http://schemas.microsoft.com/office/drawing/2014/main" id="{5767C657-D3C1-934C-9242-E54B30406CA6}"/>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a:latin typeface="Verdana" panose="020B0604030504040204" pitchFamily="34" charset="0"/>
                </a:endParaRPr>
              </a:p>
            </p:txBody>
          </p:sp>
          <p:sp>
            <p:nvSpPr>
              <p:cNvPr id="115" name="object 149">
                <a:extLst>
                  <a:ext uri="{FF2B5EF4-FFF2-40B4-BE49-F238E27FC236}">
                    <a16:creationId xmlns:a16="http://schemas.microsoft.com/office/drawing/2014/main" id="{2E68A1EB-2C51-8042-A48F-06197BAFBBC2}"/>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a:latin typeface="Verdana" panose="020B0604030504040204" pitchFamily="34" charset="0"/>
                    <a:ea typeface="Verdana" panose="020B0604030504040204" pitchFamily="34" charset="0"/>
                  </a:rPr>
                  <a:t>Chemische stoffen</a:t>
                </a:r>
                <a:endParaRPr sz="2000">
                  <a:latin typeface="Verdana" panose="020B0604030504040204" pitchFamily="34" charset="0"/>
                </a:endParaRPr>
              </a:p>
            </p:txBody>
          </p:sp>
        </p:grpSp>
      </p:grpSp>
      <p:grpSp>
        <p:nvGrpSpPr>
          <p:cNvPr id="24" name="Group 23">
            <a:extLst>
              <a:ext uri="{FF2B5EF4-FFF2-40B4-BE49-F238E27FC236}">
                <a16:creationId xmlns:a16="http://schemas.microsoft.com/office/drawing/2014/main" id="{A4C6DA6F-61CB-1046-9683-07BE504CF5AE}"/>
              </a:ext>
            </a:extLst>
          </p:cNvPr>
          <p:cNvGrpSpPr/>
          <p:nvPr/>
        </p:nvGrpSpPr>
        <p:grpSpPr>
          <a:xfrm>
            <a:off x="5714871" y="2319003"/>
            <a:ext cx="2508031" cy="1437054"/>
            <a:chOff x="5714871" y="2319003"/>
            <a:chExt cx="2508031" cy="1437054"/>
          </a:xfrm>
        </p:grpSpPr>
        <p:grpSp>
          <p:nvGrpSpPr>
            <p:cNvPr id="117" name="Group 116">
              <a:extLst>
                <a:ext uri="{FF2B5EF4-FFF2-40B4-BE49-F238E27FC236}">
                  <a16:creationId xmlns:a16="http://schemas.microsoft.com/office/drawing/2014/main" id="{F40B38F2-7E24-BE42-8C3E-4F2B06098CCD}"/>
                </a:ext>
              </a:extLst>
            </p:cNvPr>
            <p:cNvGrpSpPr/>
            <p:nvPr/>
          </p:nvGrpSpPr>
          <p:grpSpPr>
            <a:xfrm>
              <a:off x="5714871" y="2319003"/>
              <a:ext cx="2508031" cy="559015"/>
              <a:chOff x="248748" y="4143719"/>
              <a:chExt cx="2309068" cy="559015"/>
            </a:xfrm>
          </p:grpSpPr>
          <p:sp>
            <p:nvSpPr>
              <p:cNvPr id="118" name="object 145">
                <a:extLst>
                  <a:ext uri="{FF2B5EF4-FFF2-40B4-BE49-F238E27FC236}">
                    <a16:creationId xmlns:a16="http://schemas.microsoft.com/office/drawing/2014/main" id="{26685DCC-29C0-FD48-8546-09409C8C8DC2}"/>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a:latin typeface="Verdana" panose="020B0604030504040204" pitchFamily="34" charset="0"/>
                </a:endParaRPr>
              </a:p>
            </p:txBody>
          </p:sp>
          <p:sp>
            <p:nvSpPr>
              <p:cNvPr id="119" name="object 149">
                <a:extLst>
                  <a:ext uri="{FF2B5EF4-FFF2-40B4-BE49-F238E27FC236}">
                    <a16:creationId xmlns:a16="http://schemas.microsoft.com/office/drawing/2014/main" id="{069B9C80-2A91-D74C-87BD-27B0254421B3}"/>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a:latin typeface="Verdana" panose="020B0604030504040204" pitchFamily="34" charset="0"/>
                    <a:ea typeface="Verdana" panose="020B0604030504040204" pitchFamily="34" charset="0"/>
                  </a:rPr>
                  <a:t>Omhulsel</a:t>
                </a:r>
                <a:endParaRPr sz="2000">
                  <a:latin typeface="Verdana" panose="020B0604030504040204" pitchFamily="34" charset="0"/>
                </a:endParaRPr>
              </a:p>
            </p:txBody>
          </p:sp>
        </p:grpSp>
        <p:cxnSp>
          <p:nvCxnSpPr>
            <p:cNvPr id="121" name="Straight Connector 120">
              <a:extLst>
                <a:ext uri="{FF2B5EF4-FFF2-40B4-BE49-F238E27FC236}">
                  <a16:creationId xmlns:a16="http://schemas.microsoft.com/office/drawing/2014/main" id="{F4CB3551-B2CC-4A4D-AD57-E7C4E357ED20}"/>
                </a:ext>
              </a:extLst>
            </p:cNvPr>
            <p:cNvCxnSpPr>
              <a:cxnSpLocks/>
            </p:cNvCxnSpPr>
            <p:nvPr/>
          </p:nvCxnSpPr>
          <p:spPr>
            <a:xfrm flipV="1">
              <a:off x="6953040" y="2830770"/>
              <a:ext cx="0" cy="925287"/>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0F7919D1-C1DF-8146-AE8B-94958C75BAAE}"/>
              </a:ext>
            </a:extLst>
          </p:cNvPr>
          <p:cNvGrpSpPr/>
          <p:nvPr/>
        </p:nvGrpSpPr>
        <p:grpSpPr>
          <a:xfrm>
            <a:off x="4264015" y="1960749"/>
            <a:ext cx="1800117" cy="1855401"/>
            <a:chOff x="1174165" y="-421418"/>
            <a:chExt cx="2948855" cy="3039417"/>
          </a:xfrm>
        </p:grpSpPr>
        <p:grpSp>
          <p:nvGrpSpPr>
            <p:cNvPr id="73" name="Group 72">
              <a:extLst>
                <a:ext uri="{FF2B5EF4-FFF2-40B4-BE49-F238E27FC236}">
                  <a16:creationId xmlns:a16="http://schemas.microsoft.com/office/drawing/2014/main" id="{346160AD-72F7-FB45-BFD4-FE21E4294E7C}"/>
                </a:ext>
              </a:extLst>
            </p:cNvPr>
            <p:cNvGrpSpPr/>
            <p:nvPr/>
          </p:nvGrpSpPr>
          <p:grpSpPr>
            <a:xfrm>
              <a:off x="1473455" y="-421418"/>
              <a:ext cx="2649565" cy="3039417"/>
              <a:chOff x="2538013" y="2868621"/>
              <a:chExt cx="1951927" cy="2239130"/>
            </a:xfrm>
          </p:grpSpPr>
          <p:sp>
            <p:nvSpPr>
              <p:cNvPr id="79" name="Explosion 1 78">
                <a:extLst>
                  <a:ext uri="{FF2B5EF4-FFF2-40B4-BE49-F238E27FC236}">
                    <a16:creationId xmlns:a16="http://schemas.microsoft.com/office/drawing/2014/main" id="{1B1120EB-3057-1048-9CD1-2B1952351927}"/>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80" name="Explosion 1 79">
                <a:extLst>
                  <a:ext uri="{FF2B5EF4-FFF2-40B4-BE49-F238E27FC236}">
                    <a16:creationId xmlns:a16="http://schemas.microsoft.com/office/drawing/2014/main" id="{FD4C867A-A551-3347-8171-BBFAFE49270A}"/>
                  </a:ext>
                </a:extLst>
              </p:cNvPr>
              <p:cNvSpPr/>
              <p:nvPr/>
            </p:nvSpPr>
            <p:spPr>
              <a:xfrm>
                <a:off x="2661140" y="2868621"/>
                <a:ext cx="1828800" cy="2200629"/>
              </a:xfrm>
              <a:prstGeom prst="irregularSeal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latin typeface="Verdana" panose="020B0604030504040204" pitchFamily="34" charset="0"/>
                </a:endParaRPr>
              </a:p>
            </p:txBody>
          </p:sp>
        </p:grpSp>
        <p:grpSp>
          <p:nvGrpSpPr>
            <p:cNvPr id="76" name="Group 75">
              <a:extLst>
                <a:ext uri="{FF2B5EF4-FFF2-40B4-BE49-F238E27FC236}">
                  <a16:creationId xmlns:a16="http://schemas.microsoft.com/office/drawing/2014/main" id="{3379A0B3-3F6D-0948-A99E-60B4B4763E50}"/>
                </a:ext>
              </a:extLst>
            </p:cNvPr>
            <p:cNvGrpSpPr/>
            <p:nvPr/>
          </p:nvGrpSpPr>
          <p:grpSpPr>
            <a:xfrm rot="2541348">
              <a:off x="1174165" y="1444144"/>
              <a:ext cx="581812" cy="440677"/>
              <a:chOff x="2784508" y="2172469"/>
              <a:chExt cx="378501" cy="639835"/>
            </a:xfrm>
          </p:grpSpPr>
          <p:sp>
            <p:nvSpPr>
              <p:cNvPr id="77" name="Trapezium 76">
                <a:extLst>
                  <a:ext uri="{FF2B5EF4-FFF2-40B4-BE49-F238E27FC236}">
                    <a16:creationId xmlns:a16="http://schemas.microsoft.com/office/drawing/2014/main" id="{437FFA51-1F52-E54A-BA69-57AA1A238FAE}"/>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78" name="Trapezium 77">
                <a:extLst>
                  <a:ext uri="{FF2B5EF4-FFF2-40B4-BE49-F238E27FC236}">
                    <a16:creationId xmlns:a16="http://schemas.microsoft.com/office/drawing/2014/main" id="{73DCDB1F-A982-9446-B821-CAAB84BAA25F}"/>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grpSp>
        <p:nvGrpSpPr>
          <p:cNvPr id="81" name="Group 80">
            <a:extLst>
              <a:ext uri="{FF2B5EF4-FFF2-40B4-BE49-F238E27FC236}">
                <a16:creationId xmlns:a16="http://schemas.microsoft.com/office/drawing/2014/main" id="{94984811-6A85-884E-A4D2-350222CE8940}"/>
              </a:ext>
            </a:extLst>
          </p:cNvPr>
          <p:cNvGrpSpPr/>
          <p:nvPr/>
        </p:nvGrpSpPr>
        <p:grpSpPr>
          <a:xfrm>
            <a:off x="4432880" y="2972834"/>
            <a:ext cx="2199692" cy="2251376"/>
            <a:chOff x="1174165" y="-421418"/>
            <a:chExt cx="2948855" cy="3039417"/>
          </a:xfrm>
        </p:grpSpPr>
        <p:grpSp>
          <p:nvGrpSpPr>
            <p:cNvPr id="82" name="Group 81">
              <a:extLst>
                <a:ext uri="{FF2B5EF4-FFF2-40B4-BE49-F238E27FC236}">
                  <a16:creationId xmlns:a16="http://schemas.microsoft.com/office/drawing/2014/main" id="{B5CA2258-0BD5-C941-9EA1-778DBF74E58F}"/>
                </a:ext>
              </a:extLst>
            </p:cNvPr>
            <p:cNvGrpSpPr/>
            <p:nvPr/>
          </p:nvGrpSpPr>
          <p:grpSpPr>
            <a:xfrm>
              <a:off x="1473455" y="-421418"/>
              <a:ext cx="2649565" cy="3039417"/>
              <a:chOff x="2538013" y="2868621"/>
              <a:chExt cx="1951927" cy="2239130"/>
            </a:xfrm>
          </p:grpSpPr>
          <p:sp>
            <p:nvSpPr>
              <p:cNvPr id="96" name="Explosion 1 95">
                <a:extLst>
                  <a:ext uri="{FF2B5EF4-FFF2-40B4-BE49-F238E27FC236}">
                    <a16:creationId xmlns:a16="http://schemas.microsoft.com/office/drawing/2014/main" id="{057A2200-DFD1-AC49-A060-87F1E61FB6F2}"/>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97" name="Explosion 1 96">
                <a:extLst>
                  <a:ext uri="{FF2B5EF4-FFF2-40B4-BE49-F238E27FC236}">
                    <a16:creationId xmlns:a16="http://schemas.microsoft.com/office/drawing/2014/main" id="{E06919E0-0BF5-B744-BBA7-D60C04871C60}"/>
                  </a:ext>
                </a:extLst>
              </p:cNvPr>
              <p:cNvSpPr/>
              <p:nvPr/>
            </p:nvSpPr>
            <p:spPr>
              <a:xfrm>
                <a:off x="2661140" y="2868621"/>
                <a:ext cx="1828800" cy="2200629"/>
              </a:xfrm>
              <a:prstGeom prst="irregularSeal1">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latin typeface="Verdana" panose="020B0604030504040204" pitchFamily="34" charset="0"/>
                </a:endParaRPr>
              </a:p>
            </p:txBody>
          </p:sp>
        </p:grpSp>
        <p:grpSp>
          <p:nvGrpSpPr>
            <p:cNvPr id="83" name="Group 82">
              <a:extLst>
                <a:ext uri="{FF2B5EF4-FFF2-40B4-BE49-F238E27FC236}">
                  <a16:creationId xmlns:a16="http://schemas.microsoft.com/office/drawing/2014/main" id="{4A664892-DDBD-6045-A72B-33D7B8318003}"/>
                </a:ext>
              </a:extLst>
            </p:cNvPr>
            <p:cNvGrpSpPr/>
            <p:nvPr/>
          </p:nvGrpSpPr>
          <p:grpSpPr>
            <a:xfrm rot="2541348">
              <a:off x="1174165" y="1444144"/>
              <a:ext cx="581812" cy="440677"/>
              <a:chOff x="2784508" y="2172469"/>
              <a:chExt cx="378501" cy="639835"/>
            </a:xfrm>
          </p:grpSpPr>
          <p:sp>
            <p:nvSpPr>
              <p:cNvPr id="94" name="Trapezium 93">
                <a:extLst>
                  <a:ext uri="{FF2B5EF4-FFF2-40B4-BE49-F238E27FC236}">
                    <a16:creationId xmlns:a16="http://schemas.microsoft.com/office/drawing/2014/main" id="{E584BC79-4C24-CF4D-8561-15C1EEE5E1A5}"/>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95" name="Trapezium 94">
                <a:extLst>
                  <a:ext uri="{FF2B5EF4-FFF2-40B4-BE49-F238E27FC236}">
                    <a16:creationId xmlns:a16="http://schemas.microsoft.com/office/drawing/2014/main" id="{881145F1-538D-9449-BDDE-CC379B117AA4}"/>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grpSp>
        <p:nvGrpSpPr>
          <p:cNvPr id="98" name="Group 97">
            <a:extLst>
              <a:ext uri="{FF2B5EF4-FFF2-40B4-BE49-F238E27FC236}">
                <a16:creationId xmlns:a16="http://schemas.microsoft.com/office/drawing/2014/main" id="{8C6AA15A-8D3A-9142-8501-EEB809EB497C}"/>
              </a:ext>
            </a:extLst>
          </p:cNvPr>
          <p:cNvGrpSpPr/>
          <p:nvPr/>
        </p:nvGrpSpPr>
        <p:grpSpPr>
          <a:xfrm>
            <a:off x="3342086" y="2831277"/>
            <a:ext cx="2436865" cy="2354221"/>
            <a:chOff x="1174165" y="-421418"/>
            <a:chExt cx="2948855" cy="3039417"/>
          </a:xfrm>
        </p:grpSpPr>
        <p:grpSp>
          <p:nvGrpSpPr>
            <p:cNvPr id="99" name="Group 98">
              <a:extLst>
                <a:ext uri="{FF2B5EF4-FFF2-40B4-BE49-F238E27FC236}">
                  <a16:creationId xmlns:a16="http://schemas.microsoft.com/office/drawing/2014/main" id="{1B094B9E-F2FD-7A49-BA38-E392697239F4}"/>
                </a:ext>
              </a:extLst>
            </p:cNvPr>
            <p:cNvGrpSpPr/>
            <p:nvPr/>
          </p:nvGrpSpPr>
          <p:grpSpPr>
            <a:xfrm>
              <a:off x="1473455" y="-421418"/>
              <a:ext cx="2649565" cy="3039417"/>
              <a:chOff x="2538013" y="2868621"/>
              <a:chExt cx="1951927" cy="2239130"/>
            </a:xfrm>
          </p:grpSpPr>
          <p:sp>
            <p:nvSpPr>
              <p:cNvPr id="110" name="Explosion 1 109">
                <a:extLst>
                  <a:ext uri="{FF2B5EF4-FFF2-40B4-BE49-F238E27FC236}">
                    <a16:creationId xmlns:a16="http://schemas.microsoft.com/office/drawing/2014/main" id="{2E077320-1062-C040-AA90-94456760E35C}"/>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11" name="Explosion 1 110">
                <a:extLst>
                  <a:ext uri="{FF2B5EF4-FFF2-40B4-BE49-F238E27FC236}">
                    <a16:creationId xmlns:a16="http://schemas.microsoft.com/office/drawing/2014/main" id="{6A3BF739-CC21-B640-AE6E-923F6788A799}"/>
                  </a:ext>
                </a:extLst>
              </p:cNvPr>
              <p:cNvSpPr/>
              <p:nvPr/>
            </p:nvSpPr>
            <p:spPr>
              <a:xfrm>
                <a:off x="2661140" y="2868621"/>
                <a:ext cx="1828800" cy="2200629"/>
              </a:xfrm>
              <a:prstGeom prst="irregularSeal1">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a:latin typeface="Verdana" panose="020B0604030504040204" pitchFamily="34" charset="0"/>
                </a:endParaRPr>
              </a:p>
            </p:txBody>
          </p:sp>
        </p:grpSp>
        <p:grpSp>
          <p:nvGrpSpPr>
            <p:cNvPr id="100" name="Group 99">
              <a:extLst>
                <a:ext uri="{FF2B5EF4-FFF2-40B4-BE49-F238E27FC236}">
                  <a16:creationId xmlns:a16="http://schemas.microsoft.com/office/drawing/2014/main" id="{239C7CE4-590A-4B4D-A871-3A9B900ACB50}"/>
                </a:ext>
              </a:extLst>
            </p:cNvPr>
            <p:cNvGrpSpPr/>
            <p:nvPr/>
          </p:nvGrpSpPr>
          <p:grpSpPr>
            <a:xfrm rot="2541348">
              <a:off x="1174165" y="1444144"/>
              <a:ext cx="581812" cy="440677"/>
              <a:chOff x="2784508" y="2172469"/>
              <a:chExt cx="378501" cy="639835"/>
            </a:xfrm>
          </p:grpSpPr>
          <p:sp>
            <p:nvSpPr>
              <p:cNvPr id="101" name="Trapezium 100">
                <a:extLst>
                  <a:ext uri="{FF2B5EF4-FFF2-40B4-BE49-F238E27FC236}">
                    <a16:creationId xmlns:a16="http://schemas.microsoft.com/office/drawing/2014/main" id="{13436271-5EB5-254C-8F09-7EC3FCE60D3C}"/>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05" name="Trapezium 104">
                <a:extLst>
                  <a:ext uri="{FF2B5EF4-FFF2-40B4-BE49-F238E27FC236}">
                    <a16:creationId xmlns:a16="http://schemas.microsoft.com/office/drawing/2014/main" id="{41AEFFFF-E139-6442-8F06-B314DE2BA6F9}"/>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spTree>
    <p:custDataLst>
      <p:tags r:id="rId1"/>
    </p:custDataLst>
    <p:extLst>
      <p:ext uri="{BB962C8B-B14F-4D97-AF65-F5344CB8AC3E}">
        <p14:creationId xmlns:p14="http://schemas.microsoft.com/office/powerpoint/2010/main" val="146535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103"/>
                                        </p:tgtEl>
                                      </p:cBhvr>
                                    </p:animEffect>
                                    <p:set>
                                      <p:cBhvr>
                                        <p:cTn id="45" dur="1" fill="hold">
                                          <p:stCondLst>
                                            <p:cond delay="499"/>
                                          </p:stCondLst>
                                        </p:cTn>
                                        <p:tgtEl>
                                          <p:spTgt spid="103"/>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childTnLst>
                          </p:cTn>
                        </p:par>
                        <p:par>
                          <p:cTn id="58" fill="hold">
                            <p:stCondLst>
                              <p:cond delay="500"/>
                            </p:stCondLst>
                            <p:childTnLst>
                              <p:par>
                                <p:cTn id="59" presetID="58" presetClass="path" presetSubtype="0" accel="50000" decel="50000" fill="hold" nodeType="afterEffect">
                                  <p:stCondLst>
                                    <p:cond delay="0"/>
                                  </p:stCondLst>
                                  <p:childTnLst>
                                    <p:animMotion origin="layout" path="M 0.00951 0.00209 L 0.00925 0.05394 C 0.00951 0.06505 0.01016 0.08172 0.01146 0.09838 C 0.0125 0.11737 0.01419 0.13334 0.0155 0.14352 L 0.02279 0.19538 " pathEditMode="relative" rAng="21180000" ptsTypes="AAAAA">
                                      <p:cBhvr>
                                        <p:cTn id="60" dur="1000" fill="hold"/>
                                        <p:tgtEl>
                                          <p:spTgt spid="93"/>
                                        </p:tgtEl>
                                        <p:attrNameLst>
                                          <p:attrName>ppt_x</p:attrName>
                                          <p:attrName>ppt_y</p:attrName>
                                        </p:attrNameLst>
                                      </p:cBhvr>
                                      <p:rCtr x="417" y="9699"/>
                                    </p:animMotion>
                                  </p:childTnLst>
                                </p:cTn>
                              </p:par>
                            </p:childTnLst>
                          </p:cTn>
                        </p:par>
                        <p:par>
                          <p:cTn id="61" fill="hold">
                            <p:stCondLst>
                              <p:cond delay="1500"/>
                            </p:stCondLst>
                            <p:childTnLst>
                              <p:par>
                                <p:cTn id="62" presetID="23" presetClass="exit" presetSubtype="32" fill="hold" nodeType="afterEffect">
                                  <p:stCondLst>
                                    <p:cond delay="0"/>
                                  </p:stCondLst>
                                  <p:childTnLst>
                                    <p:anim calcmode="lin" valueType="num">
                                      <p:cBhvr>
                                        <p:cTn id="63" dur="500"/>
                                        <p:tgtEl>
                                          <p:spTgt spid="93"/>
                                        </p:tgtEl>
                                        <p:attrNameLst>
                                          <p:attrName>ppt_w</p:attrName>
                                        </p:attrNameLst>
                                      </p:cBhvr>
                                      <p:tavLst>
                                        <p:tav tm="0">
                                          <p:val>
                                            <p:strVal val="ppt_w"/>
                                          </p:val>
                                        </p:tav>
                                        <p:tav tm="100000">
                                          <p:val>
                                            <p:fltVal val="0"/>
                                          </p:val>
                                        </p:tav>
                                      </p:tavLst>
                                    </p:anim>
                                    <p:anim calcmode="lin" valueType="num">
                                      <p:cBhvr>
                                        <p:cTn id="64" dur="500"/>
                                        <p:tgtEl>
                                          <p:spTgt spid="93"/>
                                        </p:tgtEl>
                                        <p:attrNameLst>
                                          <p:attrName>ppt_h</p:attrName>
                                        </p:attrNameLst>
                                      </p:cBhvr>
                                      <p:tavLst>
                                        <p:tav tm="0">
                                          <p:val>
                                            <p:strVal val="ppt_h"/>
                                          </p:val>
                                        </p:tav>
                                        <p:tav tm="100000">
                                          <p:val>
                                            <p:fltVal val="0"/>
                                          </p:val>
                                        </p:tav>
                                      </p:tavLst>
                                    </p:anim>
                                    <p:set>
                                      <p:cBhvr>
                                        <p:cTn id="65" dur="1" fill="hold">
                                          <p:stCondLst>
                                            <p:cond delay="499"/>
                                          </p:stCondLst>
                                        </p:cTn>
                                        <p:tgtEl>
                                          <p:spTgt spid="93"/>
                                        </p:tgtEl>
                                        <p:attrNameLst>
                                          <p:attrName>style.visibility</p:attrName>
                                        </p:attrNameLst>
                                      </p:cBhvr>
                                      <p:to>
                                        <p:strVal val="hidden"/>
                                      </p:to>
                                    </p:set>
                                  </p:childTnLst>
                                </p:cTn>
                              </p:par>
                            </p:childTnLst>
                          </p:cTn>
                        </p:par>
                        <p:par>
                          <p:cTn id="66" fill="hold">
                            <p:stCondLst>
                              <p:cond delay="2000"/>
                            </p:stCondLst>
                            <p:childTnLst>
                              <p:par>
                                <p:cTn id="67" presetID="35" presetClass="exit" presetSubtype="0" fill="hold" nodeType="afterEffect">
                                  <p:stCondLst>
                                    <p:cond delay="0"/>
                                  </p:stCondLst>
                                  <p:childTnLst>
                                    <p:animEffect transition="out" filter="fade">
                                      <p:cBhvr>
                                        <p:cTn id="68" dur="2000"/>
                                        <p:tgtEl>
                                          <p:spTgt spid="108"/>
                                        </p:tgtEl>
                                      </p:cBhvr>
                                    </p:animEffect>
                                    <p:anim calcmode="lin" valueType="num">
                                      <p:cBhvr>
                                        <p:cTn id="69" dur="2000"/>
                                        <p:tgtEl>
                                          <p:spTgt spid="108"/>
                                        </p:tgtEl>
                                        <p:attrNameLst>
                                          <p:attrName>style.rotation</p:attrName>
                                        </p:attrNameLst>
                                      </p:cBhvr>
                                      <p:tavLst>
                                        <p:tav tm="0">
                                          <p:val>
                                            <p:fltVal val="0"/>
                                          </p:val>
                                        </p:tav>
                                        <p:tav tm="100000">
                                          <p:val>
                                            <p:fltVal val="720"/>
                                          </p:val>
                                        </p:tav>
                                      </p:tavLst>
                                    </p:anim>
                                    <p:anim calcmode="lin" valueType="num">
                                      <p:cBhvr>
                                        <p:cTn id="70" dur="2000"/>
                                        <p:tgtEl>
                                          <p:spTgt spid="108"/>
                                        </p:tgtEl>
                                        <p:attrNameLst>
                                          <p:attrName>ppt_h</p:attrName>
                                        </p:attrNameLst>
                                      </p:cBhvr>
                                      <p:tavLst>
                                        <p:tav tm="0">
                                          <p:val>
                                            <p:strVal val="ppt_h"/>
                                          </p:val>
                                        </p:tav>
                                        <p:tav tm="100000">
                                          <p:val>
                                            <p:fltVal val="0"/>
                                          </p:val>
                                        </p:tav>
                                      </p:tavLst>
                                    </p:anim>
                                    <p:anim calcmode="lin" valueType="num">
                                      <p:cBhvr>
                                        <p:cTn id="71" dur="2000"/>
                                        <p:tgtEl>
                                          <p:spTgt spid="108"/>
                                        </p:tgtEl>
                                        <p:attrNameLst>
                                          <p:attrName>ppt_w</p:attrName>
                                        </p:attrNameLst>
                                      </p:cBhvr>
                                      <p:tavLst>
                                        <p:tav tm="0">
                                          <p:val>
                                            <p:strVal val="ppt_w"/>
                                          </p:val>
                                        </p:tav>
                                        <p:tav tm="100000">
                                          <p:val>
                                            <p:fltVal val="0"/>
                                          </p:val>
                                        </p:tav>
                                      </p:tavLst>
                                    </p:anim>
                                    <p:set>
                                      <p:cBhvr>
                                        <p:cTn id="72" dur="1" fill="hold">
                                          <p:stCondLst>
                                            <p:cond delay="1999"/>
                                          </p:stCondLst>
                                        </p:cTn>
                                        <p:tgtEl>
                                          <p:spTgt spid="108"/>
                                        </p:tgtEl>
                                        <p:attrNameLst>
                                          <p:attrName>style.visibility</p:attrName>
                                        </p:attrNameLst>
                                      </p:cBhvr>
                                      <p:to>
                                        <p:strVal val="hidden"/>
                                      </p:to>
                                    </p:set>
                                  </p:childTnLst>
                                </p:cTn>
                              </p:par>
                              <p:par>
                                <p:cTn id="73" presetID="1" presetClass="entr" presetSubtype="0" fill="hold" nodeType="withEffect">
                                  <p:stCondLst>
                                    <p:cond delay="1000"/>
                                  </p:stCondLst>
                                  <p:childTnLst>
                                    <p:set>
                                      <p:cBhvr>
                                        <p:cTn id="74" dur="1" fill="hold">
                                          <p:stCondLst>
                                            <p:cond delay="0"/>
                                          </p:stCondLst>
                                        </p:cTn>
                                        <p:tgtEl>
                                          <p:spTgt spid="9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1"/>
                                        </p:tgtEl>
                                        <p:attrNameLst>
                                          <p:attrName>style.visibility</p:attrName>
                                        </p:attrNameLst>
                                      </p:cBhvr>
                                      <p:to>
                                        <p:strVal val="visible"/>
                                      </p:to>
                                    </p:set>
                                  </p:childTnLst>
                                </p:cTn>
                              </p:par>
                              <p:par>
                                <p:cTn id="77" presetID="49" presetClass="exit" presetSubtype="0" repeatCount="0" accel="100000" fill="hold" nodeType="withEffect">
                                  <p:stCondLst>
                                    <p:cond delay="1000"/>
                                  </p:stCondLst>
                                  <p:childTnLst>
                                    <p:anim calcmode="lin" valueType="num">
                                      <p:cBhvr>
                                        <p:cTn id="78" dur="500"/>
                                        <p:tgtEl>
                                          <p:spTgt spid="81"/>
                                        </p:tgtEl>
                                        <p:attrNameLst>
                                          <p:attrName>ppt_w</p:attrName>
                                        </p:attrNameLst>
                                      </p:cBhvr>
                                      <p:tavLst>
                                        <p:tav tm="0">
                                          <p:val>
                                            <p:strVal val="ppt_w"/>
                                          </p:val>
                                        </p:tav>
                                        <p:tav tm="100000">
                                          <p:val>
                                            <p:fltVal val="0"/>
                                          </p:val>
                                        </p:tav>
                                      </p:tavLst>
                                    </p:anim>
                                    <p:anim calcmode="lin" valueType="num">
                                      <p:cBhvr>
                                        <p:cTn id="79" dur="500"/>
                                        <p:tgtEl>
                                          <p:spTgt spid="81"/>
                                        </p:tgtEl>
                                        <p:attrNameLst>
                                          <p:attrName>ppt_h</p:attrName>
                                        </p:attrNameLst>
                                      </p:cBhvr>
                                      <p:tavLst>
                                        <p:tav tm="0">
                                          <p:val>
                                            <p:strVal val="ppt_h"/>
                                          </p:val>
                                        </p:tav>
                                        <p:tav tm="100000">
                                          <p:val>
                                            <p:fltVal val="0"/>
                                          </p:val>
                                        </p:tav>
                                      </p:tavLst>
                                    </p:anim>
                                    <p:anim calcmode="lin" valueType="num">
                                      <p:cBhvr>
                                        <p:cTn id="80" dur="500"/>
                                        <p:tgtEl>
                                          <p:spTgt spid="81"/>
                                        </p:tgtEl>
                                        <p:attrNameLst>
                                          <p:attrName>style.rotation</p:attrName>
                                        </p:attrNameLst>
                                      </p:cBhvr>
                                      <p:tavLst>
                                        <p:tav tm="0">
                                          <p:val>
                                            <p:fltVal val="0"/>
                                          </p:val>
                                        </p:tav>
                                        <p:tav tm="100000">
                                          <p:val>
                                            <p:fltVal val="360"/>
                                          </p:val>
                                        </p:tav>
                                      </p:tavLst>
                                    </p:anim>
                                    <p:animEffect transition="out" filter="fade">
                                      <p:cBhvr>
                                        <p:cTn id="81" dur="500"/>
                                        <p:tgtEl>
                                          <p:spTgt spid="81"/>
                                        </p:tgtEl>
                                      </p:cBhvr>
                                    </p:animEffect>
                                    <p:set>
                                      <p:cBhvr>
                                        <p:cTn id="82" dur="1" fill="hold">
                                          <p:stCondLst>
                                            <p:cond delay="499"/>
                                          </p:stCondLst>
                                        </p:cTn>
                                        <p:tgtEl>
                                          <p:spTgt spid="81"/>
                                        </p:tgtEl>
                                        <p:attrNameLst>
                                          <p:attrName>style.visibility</p:attrName>
                                        </p:attrNameLst>
                                      </p:cBhvr>
                                      <p:to>
                                        <p:strVal val="hidden"/>
                                      </p:to>
                                    </p:set>
                                  </p:childTnLst>
                                </p:cTn>
                              </p:par>
                              <p:par>
                                <p:cTn id="83" presetID="49" presetClass="exit" presetSubtype="0" repeatCount="0" accel="100000" fill="hold" nodeType="withEffect">
                                  <p:stCondLst>
                                    <p:cond delay="500"/>
                                  </p:stCondLst>
                                  <p:childTnLst>
                                    <p:anim calcmode="lin" valueType="num">
                                      <p:cBhvr>
                                        <p:cTn id="84" dur="500"/>
                                        <p:tgtEl>
                                          <p:spTgt spid="98"/>
                                        </p:tgtEl>
                                        <p:attrNameLst>
                                          <p:attrName>ppt_w</p:attrName>
                                        </p:attrNameLst>
                                      </p:cBhvr>
                                      <p:tavLst>
                                        <p:tav tm="0">
                                          <p:val>
                                            <p:strVal val="ppt_w"/>
                                          </p:val>
                                        </p:tav>
                                        <p:tav tm="100000">
                                          <p:val>
                                            <p:fltVal val="0"/>
                                          </p:val>
                                        </p:tav>
                                      </p:tavLst>
                                    </p:anim>
                                    <p:anim calcmode="lin" valueType="num">
                                      <p:cBhvr>
                                        <p:cTn id="85" dur="500"/>
                                        <p:tgtEl>
                                          <p:spTgt spid="98"/>
                                        </p:tgtEl>
                                        <p:attrNameLst>
                                          <p:attrName>ppt_h</p:attrName>
                                        </p:attrNameLst>
                                      </p:cBhvr>
                                      <p:tavLst>
                                        <p:tav tm="0">
                                          <p:val>
                                            <p:strVal val="ppt_h"/>
                                          </p:val>
                                        </p:tav>
                                        <p:tav tm="100000">
                                          <p:val>
                                            <p:fltVal val="0"/>
                                          </p:val>
                                        </p:tav>
                                      </p:tavLst>
                                    </p:anim>
                                    <p:anim calcmode="lin" valueType="num">
                                      <p:cBhvr>
                                        <p:cTn id="86" dur="500"/>
                                        <p:tgtEl>
                                          <p:spTgt spid="98"/>
                                        </p:tgtEl>
                                        <p:attrNameLst>
                                          <p:attrName>style.rotation</p:attrName>
                                        </p:attrNameLst>
                                      </p:cBhvr>
                                      <p:tavLst>
                                        <p:tav tm="0">
                                          <p:val>
                                            <p:fltVal val="0"/>
                                          </p:val>
                                        </p:tav>
                                        <p:tav tm="100000">
                                          <p:val>
                                            <p:fltVal val="360"/>
                                          </p:val>
                                        </p:tav>
                                      </p:tavLst>
                                    </p:anim>
                                    <p:animEffect transition="out" filter="fade">
                                      <p:cBhvr>
                                        <p:cTn id="87" dur="500"/>
                                        <p:tgtEl>
                                          <p:spTgt spid="98"/>
                                        </p:tgtEl>
                                      </p:cBhvr>
                                    </p:animEffect>
                                    <p:set>
                                      <p:cBhvr>
                                        <p:cTn id="88" dur="1" fill="hold">
                                          <p:stCondLst>
                                            <p:cond delay="499"/>
                                          </p:stCondLst>
                                        </p:cTn>
                                        <p:tgtEl>
                                          <p:spTgt spid="98"/>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49" presetClass="exit" presetSubtype="0" accel="100000" fill="hold" nodeType="withEffect">
                                  <p:stCondLst>
                                    <p:cond delay="0"/>
                                  </p:stCondLst>
                                  <p:childTnLst>
                                    <p:anim calcmode="lin" valueType="num">
                                      <p:cBhvr>
                                        <p:cTn id="92" dur="500"/>
                                        <p:tgtEl>
                                          <p:spTgt spid="72"/>
                                        </p:tgtEl>
                                        <p:attrNameLst>
                                          <p:attrName>ppt_w</p:attrName>
                                        </p:attrNameLst>
                                      </p:cBhvr>
                                      <p:tavLst>
                                        <p:tav tm="0">
                                          <p:val>
                                            <p:strVal val="ppt_w"/>
                                          </p:val>
                                        </p:tav>
                                        <p:tav tm="100000">
                                          <p:val>
                                            <p:fltVal val="0"/>
                                          </p:val>
                                        </p:tav>
                                      </p:tavLst>
                                    </p:anim>
                                    <p:anim calcmode="lin" valueType="num">
                                      <p:cBhvr>
                                        <p:cTn id="93" dur="500"/>
                                        <p:tgtEl>
                                          <p:spTgt spid="72"/>
                                        </p:tgtEl>
                                        <p:attrNameLst>
                                          <p:attrName>ppt_h</p:attrName>
                                        </p:attrNameLst>
                                      </p:cBhvr>
                                      <p:tavLst>
                                        <p:tav tm="0">
                                          <p:val>
                                            <p:strVal val="ppt_h"/>
                                          </p:val>
                                        </p:tav>
                                        <p:tav tm="100000">
                                          <p:val>
                                            <p:fltVal val="0"/>
                                          </p:val>
                                        </p:tav>
                                      </p:tavLst>
                                    </p:anim>
                                    <p:anim calcmode="lin" valueType="num">
                                      <p:cBhvr>
                                        <p:cTn id="94" dur="500"/>
                                        <p:tgtEl>
                                          <p:spTgt spid="72"/>
                                        </p:tgtEl>
                                        <p:attrNameLst>
                                          <p:attrName>style.rotation</p:attrName>
                                        </p:attrNameLst>
                                      </p:cBhvr>
                                      <p:tavLst>
                                        <p:tav tm="0">
                                          <p:val>
                                            <p:fltVal val="0"/>
                                          </p:val>
                                        </p:tav>
                                        <p:tav tm="100000">
                                          <p:val>
                                            <p:fltVal val="360"/>
                                          </p:val>
                                        </p:tav>
                                      </p:tavLst>
                                    </p:anim>
                                    <p:animEffect transition="out" filter="fade">
                                      <p:cBhvr>
                                        <p:cTn id="95" dur="500"/>
                                        <p:tgtEl>
                                          <p:spTgt spid="72"/>
                                        </p:tgtEl>
                                      </p:cBhvr>
                                    </p:animEffect>
                                    <p:set>
                                      <p:cBhvr>
                                        <p:cTn id="96" dur="1" fill="hold">
                                          <p:stCondLst>
                                            <p:cond delay="499"/>
                                          </p:stCondLst>
                                        </p:cTn>
                                        <p:tgtEl>
                                          <p:spTgt spid="72"/>
                                        </p:tgtEl>
                                        <p:attrNameLst>
                                          <p:attrName>style.visibility</p:attrName>
                                        </p:attrNameLst>
                                      </p:cBhvr>
                                      <p:to>
                                        <p:strVal val="hidden"/>
                                      </p:to>
                                    </p:set>
                                  </p:childTnLst>
                                </p:cTn>
                              </p:par>
                            </p:childTnLst>
                          </p:cTn>
                        </p:par>
                        <p:par>
                          <p:cTn id="97" fill="hold">
                            <p:stCondLst>
                              <p:cond delay="4000"/>
                            </p:stCondLst>
                            <p:childTnLst>
                              <p:par>
                                <p:cTn id="98" presetID="49" presetClass="exit" presetSubtype="0" accel="100000" fill="hold" nodeType="afterEffect">
                                  <p:stCondLst>
                                    <p:cond delay="0"/>
                                  </p:stCondLst>
                                  <p:childTnLst>
                                    <p:anim calcmode="lin" valueType="num">
                                      <p:cBhvr>
                                        <p:cTn id="99" dur="500"/>
                                        <p:tgtEl>
                                          <p:spTgt spid="98"/>
                                        </p:tgtEl>
                                        <p:attrNameLst>
                                          <p:attrName>ppt_w</p:attrName>
                                        </p:attrNameLst>
                                      </p:cBhvr>
                                      <p:tavLst>
                                        <p:tav tm="0">
                                          <p:val>
                                            <p:strVal val="ppt_w"/>
                                          </p:val>
                                        </p:tav>
                                        <p:tav tm="100000">
                                          <p:val>
                                            <p:fltVal val="0"/>
                                          </p:val>
                                        </p:tav>
                                      </p:tavLst>
                                    </p:anim>
                                    <p:anim calcmode="lin" valueType="num">
                                      <p:cBhvr>
                                        <p:cTn id="100" dur="500"/>
                                        <p:tgtEl>
                                          <p:spTgt spid="98"/>
                                        </p:tgtEl>
                                        <p:attrNameLst>
                                          <p:attrName>ppt_h</p:attrName>
                                        </p:attrNameLst>
                                      </p:cBhvr>
                                      <p:tavLst>
                                        <p:tav tm="0">
                                          <p:val>
                                            <p:strVal val="ppt_h"/>
                                          </p:val>
                                        </p:tav>
                                        <p:tav tm="100000">
                                          <p:val>
                                            <p:fltVal val="0"/>
                                          </p:val>
                                        </p:tav>
                                      </p:tavLst>
                                    </p:anim>
                                    <p:anim calcmode="lin" valueType="num">
                                      <p:cBhvr>
                                        <p:cTn id="101" dur="500"/>
                                        <p:tgtEl>
                                          <p:spTgt spid="98"/>
                                        </p:tgtEl>
                                        <p:attrNameLst>
                                          <p:attrName>style.rotation</p:attrName>
                                        </p:attrNameLst>
                                      </p:cBhvr>
                                      <p:tavLst>
                                        <p:tav tm="0">
                                          <p:val>
                                            <p:fltVal val="0"/>
                                          </p:val>
                                        </p:tav>
                                        <p:tav tm="100000">
                                          <p:val>
                                            <p:fltVal val="360"/>
                                          </p:val>
                                        </p:tav>
                                      </p:tavLst>
                                    </p:anim>
                                    <p:animEffect transition="out" filter="fade">
                                      <p:cBhvr>
                                        <p:cTn id="102" dur="500"/>
                                        <p:tgtEl>
                                          <p:spTgt spid="98"/>
                                        </p:tgtEl>
                                      </p:cBhvr>
                                    </p:animEffect>
                                    <p:set>
                                      <p:cBhvr>
                                        <p:cTn id="103" dur="1" fill="hold">
                                          <p:stCondLst>
                                            <p:cond delay="499"/>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E7E0"/>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FD6476F-00A4-1840-8468-864AB0650C19}"/>
              </a:ext>
            </a:extLst>
          </p:cNvPr>
          <p:cNvPicPr>
            <a:picLocks noChangeAspect="1"/>
          </p:cNvPicPr>
          <p:nvPr/>
        </p:nvPicPr>
        <p:blipFill>
          <a:blip r:embed="rId3"/>
          <a:stretch>
            <a:fillRect/>
          </a:stretch>
        </p:blipFill>
        <p:spPr>
          <a:xfrm>
            <a:off x="46911" y="489947"/>
            <a:ext cx="2263274" cy="2263274"/>
          </a:xfrm>
          <a:prstGeom prst="rect">
            <a:avLst/>
          </a:prstGeom>
        </p:spPr>
      </p:pic>
      <p:pic>
        <p:nvPicPr>
          <p:cNvPr id="5" name="Picture 4">
            <a:extLst>
              <a:ext uri="{FF2B5EF4-FFF2-40B4-BE49-F238E27FC236}">
                <a16:creationId xmlns:a16="http://schemas.microsoft.com/office/drawing/2014/main" id="{97933B43-07BF-6F4C-A2AD-5271C4B519C8}"/>
              </a:ext>
            </a:extLst>
          </p:cNvPr>
          <p:cNvPicPr>
            <a:picLocks noChangeAspect="1"/>
          </p:cNvPicPr>
          <p:nvPr/>
        </p:nvPicPr>
        <p:blipFill>
          <a:blip r:embed="rId4"/>
          <a:stretch>
            <a:fillRect/>
          </a:stretch>
        </p:blipFill>
        <p:spPr>
          <a:xfrm>
            <a:off x="-154397" y="-91958"/>
            <a:ext cx="12346396" cy="6949958"/>
          </a:xfrm>
          <a:prstGeom prst="rect">
            <a:avLst/>
          </a:prstGeom>
        </p:spPr>
      </p:pic>
      <p:grpSp>
        <p:nvGrpSpPr>
          <p:cNvPr id="2" name="Group 1">
            <a:extLst>
              <a:ext uri="{FF2B5EF4-FFF2-40B4-BE49-F238E27FC236}">
                <a16:creationId xmlns:a16="http://schemas.microsoft.com/office/drawing/2014/main" id="{E3E72F36-BA4D-B24A-A3BB-8C65C731C5B0}"/>
              </a:ext>
            </a:extLst>
          </p:cNvPr>
          <p:cNvGrpSpPr/>
          <p:nvPr/>
        </p:nvGrpSpPr>
        <p:grpSpPr>
          <a:xfrm>
            <a:off x="650240" y="1749659"/>
            <a:ext cx="3762836" cy="3011099"/>
            <a:chOff x="650240" y="1749659"/>
            <a:chExt cx="3762836" cy="3011099"/>
          </a:xfrm>
        </p:grpSpPr>
        <p:grpSp>
          <p:nvGrpSpPr>
            <p:cNvPr id="8" name="Group 7">
              <a:extLst>
                <a:ext uri="{FF2B5EF4-FFF2-40B4-BE49-F238E27FC236}">
                  <a16:creationId xmlns:a16="http://schemas.microsoft.com/office/drawing/2014/main" id="{DDF7D0D3-C654-9A48-A632-8447223ACB43}"/>
                </a:ext>
              </a:extLst>
            </p:cNvPr>
            <p:cNvGrpSpPr/>
            <p:nvPr/>
          </p:nvGrpSpPr>
          <p:grpSpPr>
            <a:xfrm>
              <a:off x="650240" y="1749659"/>
              <a:ext cx="3736132" cy="3011099"/>
              <a:chOff x="650240" y="1749659"/>
              <a:chExt cx="3736132" cy="3011099"/>
            </a:xfrm>
          </p:grpSpPr>
          <p:sp>
            <p:nvSpPr>
              <p:cNvPr id="145" name="object 145"/>
              <p:cNvSpPr/>
              <p:nvPr/>
            </p:nvSpPr>
            <p:spPr>
              <a:xfrm>
                <a:off x="719861" y="1809122"/>
                <a:ext cx="3493168" cy="2106863"/>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49" name="object 149"/>
              <p:cNvSpPr/>
              <p:nvPr/>
            </p:nvSpPr>
            <p:spPr>
              <a:xfrm>
                <a:off x="650240" y="1749659"/>
                <a:ext cx="3493168" cy="2106863"/>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p:spPr>
            <p:txBody>
              <a:bodyPr wrap="square" lIns="0" tIns="0" rIns="0" bIns="0" rtlCol="0"/>
              <a:lstStyle/>
              <a:p>
                <a:endParaRPr sz="3790">
                  <a:latin typeface="Verdana" panose="020B0604030504040204" pitchFamily="34" charset="0"/>
                </a:endParaRPr>
              </a:p>
            </p:txBody>
          </p:sp>
          <p:grpSp>
            <p:nvGrpSpPr>
              <p:cNvPr id="190" name="object 190"/>
              <p:cNvGrpSpPr/>
              <p:nvPr/>
            </p:nvGrpSpPr>
            <p:grpSpPr>
              <a:xfrm>
                <a:off x="2313235" y="3915200"/>
                <a:ext cx="2073137" cy="845558"/>
                <a:chOff x="1098786" y="1853369"/>
                <a:chExt cx="984740" cy="401640"/>
              </a:xfrm>
            </p:grpSpPr>
            <p:sp>
              <p:nvSpPr>
                <p:cNvPr id="192" name="object 192"/>
                <p:cNvSpPr/>
                <p:nvPr/>
              </p:nvSpPr>
              <p:spPr>
                <a:xfrm>
                  <a:off x="1098786" y="1853369"/>
                  <a:ext cx="948690" cy="363855"/>
                </a:xfrm>
                <a:custGeom>
                  <a:avLst/>
                  <a:gdLst/>
                  <a:ahLst/>
                  <a:cxnLst/>
                  <a:rect l="l" t="t" r="r" b="b"/>
                  <a:pathLst>
                    <a:path w="948689" h="363855">
                      <a:moveTo>
                        <a:pt x="948448" y="363435"/>
                      </a:moveTo>
                      <a:lnTo>
                        <a:pt x="0" y="363435"/>
                      </a:lnTo>
                      <a:lnTo>
                        <a:pt x="0" y="0"/>
                      </a:lnTo>
                    </a:path>
                  </a:pathLst>
                </a:custGeom>
                <a:ln w="38100">
                  <a:solidFill>
                    <a:srgbClr val="0023FF"/>
                  </a:solidFill>
                </a:ln>
              </p:spPr>
              <p:txBody>
                <a:bodyPr wrap="square" lIns="0" tIns="0" rIns="0" bIns="0" rtlCol="0"/>
                <a:lstStyle/>
                <a:p>
                  <a:endParaRPr sz="3790">
                    <a:latin typeface="Verdana" panose="020B0604030504040204" pitchFamily="34" charset="0"/>
                  </a:endParaRPr>
                </a:p>
              </p:txBody>
            </p:sp>
            <p:sp>
              <p:nvSpPr>
                <p:cNvPr id="193" name="object 193"/>
                <p:cNvSpPr/>
                <p:nvPr/>
              </p:nvSpPr>
              <p:spPr>
                <a:xfrm>
                  <a:off x="2007123" y="2178606"/>
                  <a:ext cx="76403" cy="76403"/>
                </a:xfrm>
                <a:prstGeom prst="rect">
                  <a:avLst/>
                </a:prstGeom>
                <a:blipFill>
                  <a:blip r:embed="rId5" cstate="print"/>
                  <a:stretch>
                    <a:fillRect/>
                  </a:stretch>
                </a:blipFill>
              </p:spPr>
              <p:txBody>
                <a:bodyPr wrap="square" lIns="0" tIns="0" rIns="0" bIns="0" rtlCol="0"/>
                <a:lstStyle/>
                <a:p>
                  <a:endParaRPr sz="3790">
                    <a:latin typeface="Verdana" panose="020B0604030504040204" pitchFamily="34" charset="0"/>
                  </a:endParaRPr>
                </a:p>
              </p:txBody>
            </p:sp>
          </p:grpSp>
          <p:sp>
            <p:nvSpPr>
              <p:cNvPr id="210" name="object 42">
                <a:extLst>
                  <a:ext uri="{FF2B5EF4-FFF2-40B4-BE49-F238E27FC236}">
                    <a16:creationId xmlns:a16="http://schemas.microsoft.com/office/drawing/2014/main" id="{B4D78345-BCA1-9B4D-B5CD-18672E4BC13C}"/>
                  </a:ext>
                </a:extLst>
              </p:cNvPr>
              <p:cNvSpPr/>
              <p:nvPr/>
            </p:nvSpPr>
            <p:spPr>
              <a:xfrm>
                <a:off x="1126507" y="2392765"/>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grpSp>
        <p:sp>
          <p:nvSpPr>
            <p:cNvPr id="33" name="object 194">
              <a:extLst>
                <a:ext uri="{FF2B5EF4-FFF2-40B4-BE49-F238E27FC236}">
                  <a16:creationId xmlns:a16="http://schemas.microsoft.com/office/drawing/2014/main" id="{F71525CD-BC63-9E4B-A7EA-40F5D87B843B}"/>
                </a:ext>
              </a:extLst>
            </p:cNvPr>
            <p:cNvSpPr txBox="1"/>
            <p:nvPr/>
          </p:nvSpPr>
          <p:spPr>
            <a:xfrm>
              <a:off x="919908" y="1809120"/>
              <a:ext cx="3493168" cy="1409802"/>
            </a:xfrm>
            <a:prstGeom prst="rect">
              <a:avLst/>
            </a:prstGeom>
          </p:spPr>
          <p:txBody>
            <a:bodyPr vert="horz" wrap="square" lIns="0" tIns="124326" rIns="0" bIns="0" rtlCol="0">
              <a:spAutoFit/>
            </a:bodyPr>
            <a:lstStyle/>
            <a:p>
              <a:pPr marL="245981">
                <a:spcBef>
                  <a:spcPts val="979"/>
                </a:spcBef>
              </a:pPr>
              <a:r>
                <a:rPr lang="nl-NL" sz="2316" b="1">
                  <a:solidFill>
                    <a:srgbClr val="FF07AC"/>
                  </a:solidFill>
                  <a:latin typeface="Verdana"/>
                  <a:cs typeface="Verdana"/>
                </a:rPr>
                <a:t>Nederland</a:t>
              </a:r>
            </a:p>
            <a:p>
              <a:pPr marL="245981">
                <a:spcBef>
                  <a:spcPts val="979"/>
                </a:spcBef>
              </a:pPr>
              <a:endParaRPr sz="1000">
                <a:latin typeface="Verdana"/>
                <a:cs typeface="Verdana"/>
              </a:endParaRPr>
            </a:p>
            <a:p>
              <a:pPr marL="531731" marR="775382" indent="-285750">
                <a:lnSpc>
                  <a:spcPct val="150000"/>
                </a:lnSpc>
                <a:buFont typeface="Arial" panose="020B0604020202020204" pitchFamily="34" charset="0"/>
                <a:buChar char="•"/>
              </a:pPr>
              <a:r>
                <a:rPr lang="nl-NL" sz="1500">
                  <a:solidFill>
                    <a:srgbClr val="1D1D1B"/>
                  </a:solidFill>
                  <a:latin typeface="Verdana"/>
                  <a:cs typeface="Verdana"/>
                </a:rPr>
                <a:t>Oud en nieuw</a:t>
              </a:r>
            </a:p>
            <a:p>
              <a:pPr marL="531731" marR="775382" indent="-285750">
                <a:lnSpc>
                  <a:spcPct val="150000"/>
                </a:lnSpc>
                <a:buFont typeface="Arial" panose="020B0604020202020204" pitchFamily="34" charset="0"/>
                <a:buChar char="•"/>
              </a:pPr>
              <a:r>
                <a:rPr lang="nl-NL" sz="1500">
                  <a:solidFill>
                    <a:srgbClr val="1D1D1B"/>
                  </a:solidFill>
                  <a:latin typeface="Verdana"/>
                  <a:cs typeface="Verdana"/>
                </a:rPr>
                <a:t>Evenementen</a:t>
              </a:r>
              <a:endParaRPr sz="1500">
                <a:latin typeface="Verdana"/>
                <a:cs typeface="Verdana"/>
              </a:endParaRPr>
            </a:p>
          </p:txBody>
        </p:sp>
      </p:grpSp>
      <p:grpSp>
        <p:nvGrpSpPr>
          <p:cNvPr id="10" name="Group 9">
            <a:extLst>
              <a:ext uri="{FF2B5EF4-FFF2-40B4-BE49-F238E27FC236}">
                <a16:creationId xmlns:a16="http://schemas.microsoft.com/office/drawing/2014/main" id="{C229B352-0B5C-FE48-BEE1-306D590917D4}"/>
              </a:ext>
            </a:extLst>
          </p:cNvPr>
          <p:cNvGrpSpPr/>
          <p:nvPr/>
        </p:nvGrpSpPr>
        <p:grpSpPr>
          <a:xfrm>
            <a:off x="4952049" y="1030411"/>
            <a:ext cx="2263274" cy="426453"/>
            <a:chOff x="4952049" y="1030411"/>
            <a:chExt cx="2263274" cy="426453"/>
          </a:xfrm>
        </p:grpSpPr>
        <p:sp>
          <p:nvSpPr>
            <p:cNvPr id="6" name="object 6"/>
            <p:cNvSpPr/>
            <p:nvPr/>
          </p:nvSpPr>
          <p:spPr>
            <a:xfrm>
              <a:off x="4952049" y="1030411"/>
              <a:ext cx="2263274" cy="426453"/>
            </a:xfrm>
            <a:custGeom>
              <a:avLst/>
              <a:gdLst/>
              <a:ahLst/>
              <a:cxnLst/>
              <a:rect l="l" t="t" r="r" b="b"/>
              <a:pathLst>
                <a:path w="1075054" h="202565">
                  <a:moveTo>
                    <a:pt x="1074445" y="0"/>
                  </a:moveTo>
                  <a:lnTo>
                    <a:pt x="0" y="0"/>
                  </a:lnTo>
                  <a:lnTo>
                    <a:pt x="0" y="202209"/>
                  </a:lnTo>
                  <a:lnTo>
                    <a:pt x="1074445" y="202209"/>
                  </a:lnTo>
                  <a:lnTo>
                    <a:pt x="1074445"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 name="object 7"/>
            <p:cNvSpPr txBox="1"/>
            <p:nvPr/>
          </p:nvSpPr>
          <p:spPr>
            <a:xfrm>
              <a:off x="4952049" y="1030412"/>
              <a:ext cx="2263274" cy="351243"/>
            </a:xfrm>
            <a:prstGeom prst="rect">
              <a:avLst/>
            </a:prstGeom>
          </p:spPr>
          <p:txBody>
            <a:bodyPr vert="horz" wrap="square" lIns="0" tIns="73526" rIns="0" bIns="0" rtlCol="0">
              <a:spAutoFit/>
            </a:bodyPr>
            <a:lstStyle/>
            <a:p>
              <a:pPr algn="ctr">
                <a:spcBef>
                  <a:spcPts val="579"/>
                </a:spcBef>
              </a:pPr>
              <a:r>
                <a:rPr lang="en-GB" b="1" dirty="0" err="1">
                  <a:solidFill>
                    <a:schemeClr val="bg1"/>
                  </a:solidFill>
                  <a:latin typeface="Verdana"/>
                  <a:cs typeface="Verdana"/>
                </a:rPr>
                <a:t>Vuurwerkfeiten</a:t>
              </a:r>
              <a:endParaRPr dirty="0">
                <a:solidFill>
                  <a:schemeClr val="bg1"/>
                </a:solidFill>
                <a:latin typeface="Verdana"/>
                <a:cs typeface="Verdana"/>
              </a:endParaRPr>
            </a:p>
          </p:txBody>
        </p:sp>
      </p:grpSp>
      <p:grpSp>
        <p:nvGrpSpPr>
          <p:cNvPr id="29" name="object 7">
            <a:extLst>
              <a:ext uri="{FF2B5EF4-FFF2-40B4-BE49-F238E27FC236}">
                <a16:creationId xmlns:a16="http://schemas.microsoft.com/office/drawing/2014/main" id="{0F58C712-CBE4-7548-839E-3B86D63B0D3A}"/>
              </a:ext>
            </a:extLst>
          </p:cNvPr>
          <p:cNvGrpSpPr/>
          <p:nvPr/>
        </p:nvGrpSpPr>
        <p:grpSpPr>
          <a:xfrm>
            <a:off x="3683726" y="398779"/>
            <a:ext cx="4800600" cy="759326"/>
            <a:chOff x="1547836" y="202741"/>
            <a:chExt cx="2702560" cy="360680"/>
          </a:xfrm>
        </p:grpSpPr>
        <p:sp>
          <p:nvSpPr>
            <p:cNvPr id="30" name="object 8">
              <a:extLst>
                <a:ext uri="{FF2B5EF4-FFF2-40B4-BE49-F238E27FC236}">
                  <a16:creationId xmlns:a16="http://schemas.microsoft.com/office/drawing/2014/main" id="{3EBCE95B-6812-A840-9ED0-5FF44EAE7A8F}"/>
                </a:ext>
              </a:extLst>
            </p:cNvPr>
            <p:cNvSpPr/>
            <p:nvPr/>
          </p:nvSpPr>
          <p:spPr>
            <a:xfrm>
              <a:off x="1586130" y="271226"/>
              <a:ext cx="2664460" cy="292100"/>
            </a:xfrm>
            <a:custGeom>
              <a:avLst/>
              <a:gdLst/>
              <a:ahLst/>
              <a:cxnLst/>
              <a:rect l="l" t="t" r="r" b="b"/>
              <a:pathLst>
                <a:path w="2664460" h="292100">
                  <a:moveTo>
                    <a:pt x="2661285" y="0"/>
                  </a:moveTo>
                  <a:lnTo>
                    <a:pt x="0" y="26695"/>
                  </a:lnTo>
                  <a:lnTo>
                    <a:pt x="2654" y="291833"/>
                  </a:lnTo>
                  <a:lnTo>
                    <a:pt x="2663939" y="265137"/>
                  </a:lnTo>
                  <a:lnTo>
                    <a:pt x="2661285"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31" name="object 9">
              <a:extLst>
                <a:ext uri="{FF2B5EF4-FFF2-40B4-BE49-F238E27FC236}">
                  <a16:creationId xmlns:a16="http://schemas.microsoft.com/office/drawing/2014/main" id="{EA1DAE95-BA17-D643-89D9-F0E82C7FC00B}"/>
                </a:ext>
              </a:extLst>
            </p:cNvPr>
            <p:cNvSpPr/>
            <p:nvPr/>
          </p:nvSpPr>
          <p:spPr>
            <a:xfrm>
              <a:off x="1547836" y="202741"/>
              <a:ext cx="2664460" cy="330200"/>
            </a:xfrm>
            <a:custGeom>
              <a:avLst/>
              <a:gdLst/>
              <a:ahLst/>
              <a:cxnLst/>
              <a:rect l="l" t="t" r="r" b="b"/>
              <a:pathLst>
                <a:path w="2664460" h="330200">
                  <a:moveTo>
                    <a:pt x="2661285" y="0"/>
                  </a:moveTo>
                  <a:lnTo>
                    <a:pt x="0" y="26708"/>
                  </a:lnTo>
                  <a:lnTo>
                    <a:pt x="3035" y="329653"/>
                  </a:lnTo>
                  <a:lnTo>
                    <a:pt x="2664320" y="302945"/>
                  </a:lnTo>
                  <a:lnTo>
                    <a:pt x="2661285"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pic>
        <p:nvPicPr>
          <p:cNvPr id="25" name="Picture 24" descr="Shape&#10;&#10;Description automatically generated">
            <a:extLst>
              <a:ext uri="{FF2B5EF4-FFF2-40B4-BE49-F238E27FC236}">
                <a16:creationId xmlns:a16="http://schemas.microsoft.com/office/drawing/2014/main" id="{F15B2041-CB95-6440-8F67-1252D45469FC}"/>
              </a:ext>
            </a:extLst>
          </p:cNvPr>
          <p:cNvPicPr>
            <a:picLocks noChangeAspect="1"/>
          </p:cNvPicPr>
          <p:nvPr/>
        </p:nvPicPr>
        <p:blipFill>
          <a:blip r:embed="rId3"/>
          <a:stretch>
            <a:fillRect/>
          </a:stretch>
        </p:blipFill>
        <p:spPr>
          <a:xfrm>
            <a:off x="10047444" y="2835414"/>
            <a:ext cx="2263274" cy="2263274"/>
          </a:xfrm>
          <a:prstGeom prst="rect">
            <a:avLst/>
          </a:prstGeom>
        </p:spPr>
      </p:pic>
      <p:sp>
        <p:nvSpPr>
          <p:cNvPr id="199" name="object 199"/>
          <p:cNvSpPr txBox="1">
            <a:spLocks noGrp="1"/>
          </p:cNvSpPr>
          <p:nvPr>
            <p:ph type="title"/>
          </p:nvPr>
        </p:nvSpPr>
        <p:spPr>
          <a:xfrm>
            <a:off x="3774418" y="386812"/>
            <a:ext cx="4559969" cy="657940"/>
          </a:xfrm>
          <a:prstGeom prst="rect">
            <a:avLst/>
          </a:prstGeom>
        </p:spPr>
        <p:txBody>
          <a:bodyPr vert="horz" wrap="square" lIns="0" tIns="26737" rIns="0" bIns="0" rtlCol="0" anchor="ctr">
            <a:spAutoFit/>
          </a:bodyPr>
          <a:lstStyle/>
          <a:p>
            <a:pPr marL="26737" algn="ctr">
              <a:lnSpc>
                <a:spcPct val="100000"/>
              </a:lnSpc>
              <a:spcBef>
                <a:spcPts val="211"/>
              </a:spcBef>
            </a:pPr>
            <a:r>
              <a:rPr sz="4100">
                <a:solidFill>
                  <a:schemeClr val="accent6"/>
                </a:solidFill>
              </a:rPr>
              <a:t>Vuurwerktraditie</a:t>
            </a:r>
          </a:p>
        </p:txBody>
      </p:sp>
      <p:grpSp>
        <p:nvGrpSpPr>
          <p:cNvPr id="9" name="Group 8">
            <a:extLst>
              <a:ext uri="{FF2B5EF4-FFF2-40B4-BE49-F238E27FC236}">
                <a16:creationId xmlns:a16="http://schemas.microsoft.com/office/drawing/2014/main" id="{77DC1211-7C13-A44C-A31D-6C5C9FBED45A}"/>
              </a:ext>
            </a:extLst>
          </p:cNvPr>
          <p:cNvGrpSpPr/>
          <p:nvPr/>
        </p:nvGrpSpPr>
        <p:grpSpPr>
          <a:xfrm>
            <a:off x="7856086" y="1749658"/>
            <a:ext cx="3641986" cy="4455387"/>
            <a:chOff x="7856086" y="1749658"/>
            <a:chExt cx="3641986" cy="4455387"/>
          </a:xfrm>
        </p:grpSpPr>
        <p:sp>
          <p:nvSpPr>
            <p:cNvPr id="187" name="object 187"/>
            <p:cNvSpPr/>
            <p:nvPr/>
          </p:nvSpPr>
          <p:spPr>
            <a:xfrm>
              <a:off x="8004903" y="1809121"/>
              <a:ext cx="3493168" cy="2046705"/>
            </a:xfrm>
            <a:custGeom>
              <a:avLst/>
              <a:gdLst/>
              <a:ahLst/>
              <a:cxnLst/>
              <a:rect l="l" t="t" r="r" b="b"/>
              <a:pathLst>
                <a:path w="1659254" h="972185">
                  <a:moveTo>
                    <a:pt x="0" y="972134"/>
                  </a:moveTo>
                  <a:lnTo>
                    <a:pt x="1658874" y="972134"/>
                  </a:lnTo>
                  <a:lnTo>
                    <a:pt x="1658874" y="0"/>
                  </a:lnTo>
                  <a:lnTo>
                    <a:pt x="0" y="0"/>
                  </a:lnTo>
                  <a:lnTo>
                    <a:pt x="0" y="972134"/>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88" name="object 188"/>
            <p:cNvSpPr/>
            <p:nvPr/>
          </p:nvSpPr>
          <p:spPr>
            <a:xfrm>
              <a:off x="7943943" y="1749658"/>
              <a:ext cx="3493168" cy="2106863"/>
            </a:xfrm>
            <a:custGeom>
              <a:avLst/>
              <a:gdLst/>
              <a:ahLst/>
              <a:cxnLst/>
              <a:rect l="l" t="t" r="r" b="b"/>
              <a:pathLst>
                <a:path w="1659254" h="1000760">
                  <a:moveTo>
                    <a:pt x="1658874" y="0"/>
                  </a:moveTo>
                  <a:lnTo>
                    <a:pt x="0" y="0"/>
                  </a:lnTo>
                  <a:lnTo>
                    <a:pt x="0" y="1000379"/>
                  </a:lnTo>
                  <a:lnTo>
                    <a:pt x="1658874" y="1000379"/>
                  </a:lnTo>
                  <a:lnTo>
                    <a:pt x="1658874" y="0"/>
                  </a:lnTo>
                  <a:close/>
                </a:path>
              </a:pathLst>
            </a:custGeom>
            <a:solidFill>
              <a:srgbClr val="FFFFFF"/>
            </a:solidFill>
          </p:spPr>
          <p:txBody>
            <a:bodyPr wrap="square" lIns="0" tIns="0" rIns="0" bIns="0" rtlCol="0"/>
            <a:lstStyle/>
            <a:p>
              <a:endParaRPr sz="3790">
                <a:latin typeface="Verdana" panose="020B0604030504040204" pitchFamily="34" charset="0"/>
              </a:endParaRPr>
            </a:p>
          </p:txBody>
        </p:sp>
        <p:sp>
          <p:nvSpPr>
            <p:cNvPr id="194" name="object 194"/>
            <p:cNvSpPr txBox="1"/>
            <p:nvPr/>
          </p:nvSpPr>
          <p:spPr>
            <a:xfrm>
              <a:off x="8004904" y="1809120"/>
              <a:ext cx="3493168" cy="1756051"/>
            </a:xfrm>
            <a:prstGeom prst="rect">
              <a:avLst/>
            </a:prstGeom>
          </p:spPr>
          <p:txBody>
            <a:bodyPr vert="horz" wrap="square" lIns="0" tIns="124326" rIns="0" bIns="0" rtlCol="0">
              <a:spAutoFit/>
            </a:bodyPr>
            <a:lstStyle/>
            <a:p>
              <a:pPr marL="245981">
                <a:spcBef>
                  <a:spcPts val="979"/>
                </a:spcBef>
              </a:pPr>
              <a:r>
                <a:rPr sz="2316" b="1">
                  <a:solidFill>
                    <a:srgbClr val="FF07AC"/>
                  </a:solidFill>
                  <a:latin typeface="Verdana"/>
                  <a:cs typeface="Verdana"/>
                </a:rPr>
                <a:t>China</a:t>
              </a:r>
              <a:endParaRPr lang="nl-NL" sz="2316" b="1">
                <a:solidFill>
                  <a:srgbClr val="FF07AC"/>
                </a:solidFill>
                <a:latin typeface="Verdana"/>
                <a:cs typeface="Verdana"/>
              </a:endParaRPr>
            </a:p>
            <a:p>
              <a:pPr marL="245981">
                <a:spcBef>
                  <a:spcPts val="979"/>
                </a:spcBef>
              </a:pPr>
              <a:endParaRPr sz="1000">
                <a:latin typeface="Verdana"/>
                <a:cs typeface="Verdana"/>
              </a:endParaRPr>
            </a:p>
            <a:p>
              <a:pPr marL="531731" marR="775382" indent="-285750">
                <a:lnSpc>
                  <a:spcPct val="150000"/>
                </a:lnSpc>
                <a:buFont typeface="Arial" panose="020B0604020202020204" pitchFamily="34" charset="0"/>
                <a:buChar char="•"/>
              </a:pPr>
              <a:r>
                <a:rPr sz="1500" err="1">
                  <a:solidFill>
                    <a:srgbClr val="1D1D1B"/>
                  </a:solidFill>
                  <a:latin typeface="Verdana"/>
                  <a:cs typeface="Verdana"/>
                </a:rPr>
                <a:t>Sinds</a:t>
              </a:r>
              <a:r>
                <a:rPr sz="1500">
                  <a:solidFill>
                    <a:srgbClr val="1D1D1B"/>
                  </a:solidFill>
                  <a:latin typeface="Verdana"/>
                  <a:cs typeface="Verdana"/>
                </a:rPr>
                <a:t> de 10e </a:t>
              </a:r>
              <a:r>
                <a:rPr sz="1500" err="1">
                  <a:solidFill>
                    <a:srgbClr val="1D1D1B"/>
                  </a:solidFill>
                  <a:latin typeface="Verdana"/>
                  <a:cs typeface="Verdana"/>
                </a:rPr>
                <a:t>eeuw</a:t>
              </a:r>
              <a:endParaRPr lang="nl-NL" sz="1500">
                <a:solidFill>
                  <a:srgbClr val="1D1D1B"/>
                </a:solidFill>
                <a:latin typeface="Verdana"/>
                <a:cs typeface="Verdana"/>
              </a:endParaRPr>
            </a:p>
            <a:p>
              <a:pPr marL="531731" marR="775382" indent="-285750">
                <a:lnSpc>
                  <a:spcPct val="150000"/>
                </a:lnSpc>
                <a:buFont typeface="Arial" panose="020B0604020202020204" pitchFamily="34" charset="0"/>
                <a:buChar char="•"/>
              </a:pPr>
              <a:r>
                <a:rPr sz="1500" err="1">
                  <a:solidFill>
                    <a:srgbClr val="1D1D1B"/>
                  </a:solidFill>
                  <a:latin typeface="Verdana"/>
                  <a:cs typeface="Verdana"/>
                </a:rPr>
                <a:t>Boze</a:t>
              </a:r>
              <a:r>
                <a:rPr sz="1500">
                  <a:solidFill>
                    <a:srgbClr val="1D1D1B"/>
                  </a:solidFill>
                  <a:latin typeface="Verdana"/>
                  <a:cs typeface="Verdana"/>
                </a:rPr>
                <a:t> </a:t>
              </a:r>
              <a:r>
                <a:rPr sz="1500" err="1">
                  <a:solidFill>
                    <a:srgbClr val="1D1D1B"/>
                  </a:solidFill>
                  <a:latin typeface="Verdana"/>
                  <a:cs typeface="Verdana"/>
                </a:rPr>
                <a:t>geesten</a:t>
              </a:r>
              <a:r>
                <a:rPr sz="1500">
                  <a:solidFill>
                    <a:srgbClr val="1D1D1B"/>
                  </a:solidFill>
                  <a:latin typeface="Verdana"/>
                  <a:cs typeface="Verdana"/>
                </a:rPr>
                <a:t> </a:t>
              </a:r>
              <a:r>
                <a:rPr sz="1500" err="1">
                  <a:solidFill>
                    <a:srgbClr val="1D1D1B"/>
                  </a:solidFill>
                  <a:latin typeface="Verdana"/>
                  <a:cs typeface="Verdana"/>
                </a:rPr>
                <a:t>verjagen</a:t>
              </a:r>
              <a:endParaRPr lang="nl-NL" sz="1500">
                <a:solidFill>
                  <a:srgbClr val="1D1D1B"/>
                </a:solidFill>
                <a:latin typeface="Verdana"/>
                <a:cs typeface="Verdana"/>
              </a:endParaRPr>
            </a:p>
            <a:p>
              <a:pPr marL="531731" marR="775382" indent="-285750">
                <a:lnSpc>
                  <a:spcPct val="150000"/>
                </a:lnSpc>
                <a:buFont typeface="Arial" panose="020B0604020202020204" pitchFamily="34" charset="0"/>
                <a:buChar char="•"/>
              </a:pPr>
              <a:r>
                <a:rPr sz="1500">
                  <a:solidFill>
                    <a:srgbClr val="1D1D1B"/>
                  </a:solidFill>
                  <a:latin typeface="Verdana"/>
                  <a:cs typeface="Verdana"/>
                </a:rPr>
                <a:t>De keizer vermaken</a:t>
              </a:r>
              <a:endParaRPr sz="1500">
                <a:latin typeface="Verdana"/>
                <a:cs typeface="Verdana"/>
              </a:endParaRPr>
            </a:p>
          </p:txBody>
        </p:sp>
        <p:grpSp>
          <p:nvGrpSpPr>
            <p:cNvPr id="195" name="object 195"/>
            <p:cNvGrpSpPr/>
            <p:nvPr/>
          </p:nvGrpSpPr>
          <p:grpSpPr>
            <a:xfrm>
              <a:off x="7856086" y="3855742"/>
              <a:ext cx="1895686" cy="2349303"/>
              <a:chOff x="3731642" y="1825127"/>
              <a:chExt cx="900451" cy="1115919"/>
            </a:xfrm>
          </p:grpSpPr>
          <p:sp>
            <p:nvSpPr>
              <p:cNvPr id="197" name="object 197"/>
              <p:cNvSpPr/>
              <p:nvPr/>
            </p:nvSpPr>
            <p:spPr>
              <a:xfrm>
                <a:off x="3768493" y="1825127"/>
                <a:ext cx="863600" cy="1077595"/>
              </a:xfrm>
              <a:custGeom>
                <a:avLst/>
                <a:gdLst/>
                <a:ahLst/>
                <a:cxnLst/>
                <a:rect l="l" t="t" r="r" b="b"/>
                <a:pathLst>
                  <a:path w="863600" h="1077595">
                    <a:moveTo>
                      <a:pt x="0" y="1077137"/>
                    </a:moveTo>
                    <a:lnTo>
                      <a:pt x="863282" y="1077137"/>
                    </a:lnTo>
                    <a:lnTo>
                      <a:pt x="863282" y="0"/>
                    </a:lnTo>
                  </a:path>
                </a:pathLst>
              </a:custGeom>
              <a:ln w="38100">
                <a:solidFill>
                  <a:srgbClr val="0023FF"/>
                </a:solidFill>
              </a:ln>
            </p:spPr>
            <p:txBody>
              <a:bodyPr wrap="square" lIns="0" tIns="0" rIns="0" bIns="0" rtlCol="0"/>
              <a:lstStyle/>
              <a:p>
                <a:endParaRPr sz="3790">
                  <a:latin typeface="Verdana" panose="020B0604030504040204" pitchFamily="34" charset="0"/>
                </a:endParaRPr>
              </a:p>
            </p:txBody>
          </p:sp>
          <p:sp>
            <p:nvSpPr>
              <p:cNvPr id="198" name="object 198"/>
              <p:cNvSpPr/>
              <p:nvPr/>
            </p:nvSpPr>
            <p:spPr>
              <a:xfrm>
                <a:off x="3731642" y="2863475"/>
                <a:ext cx="77571" cy="77571"/>
              </a:xfrm>
              <a:prstGeom prst="rect">
                <a:avLst/>
              </a:prstGeom>
              <a:blipFill>
                <a:blip r:embed="rId5" cstate="print"/>
                <a:stretch>
                  <a:fillRect/>
                </a:stretch>
              </a:blipFill>
            </p:spPr>
            <p:txBody>
              <a:bodyPr wrap="square" lIns="0" tIns="0" rIns="0" bIns="0" rtlCol="0"/>
              <a:lstStyle/>
              <a:p>
                <a:endParaRPr sz="3790">
                  <a:latin typeface="Verdana" panose="020B0604030504040204" pitchFamily="34" charset="0"/>
                </a:endParaRPr>
              </a:p>
            </p:txBody>
          </p:sp>
        </p:grpSp>
        <p:sp>
          <p:nvSpPr>
            <p:cNvPr id="209" name="object 41">
              <a:extLst>
                <a:ext uri="{FF2B5EF4-FFF2-40B4-BE49-F238E27FC236}">
                  <a16:creationId xmlns:a16="http://schemas.microsoft.com/office/drawing/2014/main" id="{08368081-9010-CF44-9667-8B2DD272899B}"/>
                </a:ext>
              </a:extLst>
            </p:cNvPr>
            <p:cNvSpPr/>
            <p:nvPr/>
          </p:nvSpPr>
          <p:spPr>
            <a:xfrm>
              <a:off x="8251170" y="239276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grpSp>
    </p:spTree>
    <p:extLst>
      <p:ext uri="{BB962C8B-B14F-4D97-AF65-F5344CB8AC3E}">
        <p14:creationId xmlns:p14="http://schemas.microsoft.com/office/powerpoint/2010/main" val="42100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450" decel="100000" fill="hold"/>
                                        <p:tgtEl>
                                          <p:spTgt spid="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7|1.9|2.3|1.4"/>
</p:tagLst>
</file>

<file path=ppt/theme/theme1.xml><?xml version="1.0" encoding="utf-8"?>
<a:theme xmlns:a="http://schemas.openxmlformats.org/drawingml/2006/main" name="Office Theme">
  <a:themeElements>
    <a:clrScheme name="Vuurwerk">
      <a:dk1>
        <a:srgbClr val="000000"/>
      </a:dk1>
      <a:lt1>
        <a:srgbClr val="DCE8E2"/>
      </a:lt1>
      <a:dk2>
        <a:srgbClr val="F08D17"/>
      </a:dk2>
      <a:lt2>
        <a:srgbClr val="F9D7AE"/>
      </a:lt2>
      <a:accent1>
        <a:srgbClr val="0024FF"/>
      </a:accent1>
      <a:accent2>
        <a:srgbClr val="C2D2C7"/>
      </a:accent2>
      <a:accent3>
        <a:srgbClr val="FF08AD"/>
      </a:accent3>
      <a:accent4>
        <a:srgbClr val="FFE800"/>
      </a:accent4>
      <a:accent5>
        <a:srgbClr val="9F9F9F"/>
      </a:accent5>
      <a:accent6>
        <a:srgbClr val="FE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2FD90739DDDE4A8E9163D1220321E4" ma:contentTypeVersion="17" ma:contentTypeDescription="Create a new document." ma:contentTypeScope="" ma:versionID="8da55ed51b67b3ffca1ba1396e92b203">
  <xsd:schema xmlns:xsd="http://www.w3.org/2001/XMLSchema" xmlns:xs="http://www.w3.org/2001/XMLSchema" xmlns:p="http://schemas.microsoft.com/office/2006/metadata/properties" xmlns:ns2="5c50c901-67f1-4749-89d4-ca3815bc283d" xmlns:ns3="1bdafb54-5a4e-468b-a95a-6d30cc6459f7" targetNamespace="http://schemas.microsoft.com/office/2006/metadata/properties" ma:root="true" ma:fieldsID="b6e1d4b82369808bfd8da3ae5a986710" ns2:_="" ns3:_="">
    <xsd:import namespace="5c50c901-67f1-4749-89d4-ca3815bc283d"/>
    <xsd:import namespace="1bdafb54-5a4e-468b-a95a-6d30cc6459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50c901-67f1-4749-89d4-ca3815bc2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7b10c3-6051-43e0-be80-498b988003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dafb54-5a4e-468b-a95a-6d30cc6459f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43ff7e9-bdb4-475e-ba59-beae7356f0e0}" ma:internalName="TaxCatchAll" ma:showField="CatchAllData" ma:web="1bdafb54-5a4e-468b-a95a-6d30cc6459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dafb54-5a4e-468b-a95a-6d30cc6459f7" xsi:nil="true"/>
    <lcf76f155ced4ddcb4097134ff3c332f xmlns="5c50c901-67f1-4749-89d4-ca3815bc283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21A423-4F8F-4268-8F14-7A9DAF61F9CD}">
  <ds:schemaRefs>
    <ds:schemaRef ds:uri="http://schemas.microsoft.com/sharepoint/v3/contenttype/forms"/>
  </ds:schemaRefs>
</ds:datastoreItem>
</file>

<file path=customXml/itemProps2.xml><?xml version="1.0" encoding="utf-8"?>
<ds:datastoreItem xmlns:ds="http://schemas.openxmlformats.org/officeDocument/2006/customXml" ds:itemID="{3C0B799D-AA46-43F0-B620-8395B42F1F16}">
  <ds:schemaRefs>
    <ds:schemaRef ds:uri="1bdafb54-5a4e-468b-a95a-6d30cc6459f7"/>
    <ds:schemaRef ds:uri="5c50c901-67f1-4749-89d4-ca3815bc28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116F79-59EC-4D2E-946D-D81CCD03A020}">
  <ds:schemaRefs>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schemas.openxmlformats.org/package/2006/metadata/core-properties"/>
    <ds:schemaRef ds:uri="1bdafb54-5a4e-468b-a95a-6d30cc6459f7"/>
    <ds:schemaRef ds:uri="5c50c901-67f1-4749-89d4-ca3815bc283d"/>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3330</TotalTime>
  <Words>5695</Words>
  <Application>Microsoft Office PowerPoint</Application>
  <PresentationFormat>Breedbeeld</PresentationFormat>
  <Paragraphs>504</Paragraphs>
  <Slides>39</Slides>
  <Notes>39</Notes>
  <HiddenSlides>0</HiddenSlides>
  <MMClips>7</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39</vt:i4>
      </vt:variant>
    </vt:vector>
  </HeadingPairs>
  <TitlesOfParts>
    <vt:vector size="48" baseType="lpstr">
      <vt:lpstr>Rockwell</vt:lpstr>
      <vt:lpstr>Calibri</vt:lpstr>
      <vt:lpstr>Arial</vt:lpstr>
      <vt:lpstr>Aptos</vt:lpstr>
      <vt:lpstr>Gotham Book</vt:lpstr>
      <vt:lpstr>Wingdings</vt:lpstr>
      <vt:lpstr>Times New Roman</vt:lpstr>
      <vt:lpstr>Verdana</vt:lpstr>
      <vt:lpstr>Office Theme</vt:lpstr>
      <vt:lpstr>PowerPoint-presentatie</vt:lpstr>
      <vt:lpstr>PowerPoint-presentatie</vt:lpstr>
      <vt:lpstr>PowerPoint-presentatie</vt:lpstr>
      <vt:lpstr>PowerPoint-presentatie</vt:lpstr>
      <vt:lpstr>4vuurwerkveilig tips</vt:lpstr>
      <vt:lpstr>PowerPoint-presentatie</vt:lpstr>
      <vt:lpstr>PowerPoint-presentatie</vt:lpstr>
      <vt:lpstr>PowerPoint-presentatie</vt:lpstr>
      <vt:lpstr>Vuurwerktraditie</vt:lpstr>
      <vt:lpstr>PowerPoint-presentatie</vt:lpstr>
      <vt:lpstr>PowerPoint-presentatie</vt:lpstr>
      <vt:lpstr>Vuurwerkcategorieën</vt:lpstr>
      <vt:lpstr>ANIMATIE TIP 1</vt:lpstr>
      <vt:lpstr>Wanneer kopen en afsteken</vt:lpstr>
      <vt:lpstr>Vuurwerkvrije zones</vt:lpstr>
      <vt:lpstr>Legaal en illegaal vuurwerk</vt:lpstr>
      <vt:lpstr>De gevaren</vt:lpstr>
      <vt:lpstr>De gevaren</vt:lpstr>
      <vt:lpstr>Oorzaken ongelukken</vt:lpstr>
      <vt:lpstr>Oorzaken ongelukken</vt:lpstr>
      <vt:lpstr>Oorzaken ongelukken</vt:lpstr>
      <vt:lpstr>ANIMATIE TIP 2</vt:lpstr>
      <vt:lpstr>PowerPoint-presentatie</vt:lpstr>
      <vt:lpstr>PowerPoint-presentatie</vt:lpstr>
      <vt:lpstr>PowerPoint-presentatie</vt:lpstr>
      <vt:lpstr>ANIMATIE TIP 3</vt:lpstr>
      <vt:lpstr>PowerPoint-presentatie</vt:lpstr>
      <vt:lpstr>De gevaren</vt:lpstr>
      <vt:lpstr>PowerPoint-presentatie</vt:lpstr>
      <vt:lpstr>De gevaren voor mens en dier</vt:lpstr>
      <vt:lpstr>PowerPoint-presentatie</vt:lpstr>
      <vt:lpstr>PowerPoint-presentatie</vt:lpstr>
      <vt:lpstr>ANIMATIE TIP 4</vt:lpstr>
      <vt:lpstr>Discussie vuurwerk</vt:lpstr>
      <vt:lpstr>Groepsdruk</vt:lpstr>
      <vt:lpstr>Herhaling</vt:lpstr>
      <vt:lpstr>4vuurwerkveilig tips</vt:lpstr>
      <vt:lpstr>VIDEO PIM</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Thijs Public Cinema</dc:creator>
  <cp:lastModifiedBy>Ida Heerkens</cp:lastModifiedBy>
  <cp:revision>540</cp:revision>
  <dcterms:created xsi:type="dcterms:W3CDTF">2020-11-05T09:40:59Z</dcterms:created>
  <dcterms:modified xsi:type="dcterms:W3CDTF">2024-11-21T20:29:58Z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0x0101007D2FD90739DDDE4A8E9163D1220321E4</vt:lpwstr>
  </property>
  <property fmtid="{D5CDD505-2E9C-101B-9397-08002B2CF9AE}" pid="3" name="MediaServiceImageTags">
    <vt:lpwstr/>
  </property>
</Properties>
</file>